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256" r:id="rId2"/>
    <p:sldId id="285" r:id="rId3"/>
    <p:sldId id="358" r:id="rId4"/>
    <p:sldId id="382" r:id="rId5"/>
    <p:sldId id="383" r:id="rId6"/>
    <p:sldId id="386" r:id="rId7"/>
    <p:sldId id="387" r:id="rId8"/>
    <p:sldId id="286" r:id="rId9"/>
    <p:sldId id="287" r:id="rId10"/>
    <p:sldId id="290" r:id="rId11"/>
    <p:sldId id="293" r:id="rId12"/>
    <p:sldId id="297" r:id="rId13"/>
    <p:sldId id="355" r:id="rId14"/>
    <p:sldId id="303" r:id="rId15"/>
    <p:sldId id="304" r:id="rId16"/>
    <p:sldId id="388" r:id="rId17"/>
    <p:sldId id="294" r:id="rId18"/>
    <p:sldId id="306" r:id="rId19"/>
    <p:sldId id="309" r:id="rId20"/>
    <p:sldId id="310" r:id="rId21"/>
    <p:sldId id="295" r:id="rId22"/>
    <p:sldId id="298" r:id="rId23"/>
    <p:sldId id="299" r:id="rId24"/>
    <p:sldId id="307" r:id="rId25"/>
    <p:sldId id="319" r:id="rId26"/>
    <p:sldId id="300" r:id="rId27"/>
    <p:sldId id="301" r:id="rId28"/>
    <p:sldId id="389" r:id="rId29"/>
    <p:sldId id="315" r:id="rId30"/>
    <p:sldId id="390" r:id="rId31"/>
    <p:sldId id="313" r:id="rId32"/>
    <p:sldId id="311" r:id="rId33"/>
    <p:sldId id="392" r:id="rId34"/>
    <p:sldId id="393" r:id="rId35"/>
    <p:sldId id="331" r:id="rId36"/>
    <p:sldId id="357" r:id="rId37"/>
    <p:sldId id="321" r:id="rId38"/>
    <p:sldId id="360" r:id="rId39"/>
    <p:sldId id="336" r:id="rId40"/>
    <p:sldId id="320" r:id="rId41"/>
    <p:sldId id="324" r:id="rId42"/>
    <p:sldId id="394" r:id="rId43"/>
    <p:sldId id="318" r:id="rId44"/>
    <p:sldId id="395" r:id="rId45"/>
    <p:sldId id="352" r:id="rId46"/>
    <p:sldId id="302" r:id="rId47"/>
    <p:sldId id="353" r:id="rId48"/>
    <p:sldId id="354" r:id="rId49"/>
    <p:sldId id="325" r:id="rId50"/>
    <p:sldId id="323" r:id="rId51"/>
    <p:sldId id="366" r:id="rId52"/>
    <p:sldId id="337" r:id="rId53"/>
    <p:sldId id="372" r:id="rId54"/>
    <p:sldId id="373" r:id="rId55"/>
    <p:sldId id="371" r:id="rId56"/>
    <p:sldId id="329" r:id="rId57"/>
    <p:sldId id="317" r:id="rId58"/>
    <p:sldId id="369" r:id="rId59"/>
    <p:sldId id="344" r:id="rId60"/>
    <p:sldId id="335" r:id="rId61"/>
    <p:sldId id="370" r:id="rId62"/>
    <p:sldId id="380" r:id="rId63"/>
    <p:sldId id="338" r:id="rId64"/>
    <p:sldId id="334" r:id="rId65"/>
    <p:sldId id="346" r:id="rId66"/>
    <p:sldId id="367" r:id="rId67"/>
    <p:sldId id="347" r:id="rId68"/>
    <p:sldId id="368" r:id="rId69"/>
    <p:sldId id="362" r:id="rId70"/>
    <p:sldId id="379" r:id="rId71"/>
    <p:sldId id="348" r:id="rId72"/>
    <p:sldId id="339" r:id="rId73"/>
    <p:sldId id="340" r:id="rId74"/>
    <p:sldId id="375" r:id="rId75"/>
    <p:sldId id="376" r:id="rId76"/>
    <p:sldId id="377" r:id="rId77"/>
    <p:sldId id="378" r:id="rId78"/>
    <p:sldId id="342" r:id="rId79"/>
    <p:sldId id="361" r:id="rId80"/>
    <p:sldId id="365" r:id="rId81"/>
    <p:sldId id="345" r:id="rId82"/>
    <p:sldId id="343" r:id="rId83"/>
    <p:sldId id="349" r:id="rId84"/>
    <p:sldId id="374" r:id="rId85"/>
    <p:sldId id="350" r:id="rId86"/>
    <p:sldId id="330" r:id="rId87"/>
    <p:sldId id="316" r:id="rId88"/>
    <p:sldId id="333" r:id="rId89"/>
    <p:sldId id="296" r:id="rId90"/>
    <p:sldId id="322" r:id="rId91"/>
    <p:sldId id="274" r:id="rId92"/>
    <p:sldId id="281" r:id="rId93"/>
    <p:sldId id="282" r:id="rId9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300"/>
    <a:srgbClr val="6FAC4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EF57-9092-45BB-8926-B500933D1B13}" v="5630" dt="2022-07-31T14:50:36.5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1" autoAdjust="0"/>
    <p:restoredTop sz="94007" autoAdjust="0"/>
  </p:normalViewPr>
  <p:slideViewPr>
    <p:cSldViewPr>
      <p:cViewPr varScale="1">
        <p:scale>
          <a:sx n="107" d="100"/>
          <a:sy n="107" d="100"/>
        </p:scale>
        <p:origin x="23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é Boulet" userId="d344baabb09eb1de" providerId="LiveId" clId="{E01EEF57-9092-45BB-8926-B500933D1B13}"/>
    <pc:docChg chg="undo custSel addSld delSld modSld">
      <pc:chgData name="Timothé Boulet" userId="d344baabb09eb1de" providerId="LiveId" clId="{E01EEF57-9092-45BB-8926-B500933D1B13}" dt="2022-07-31T14:50:36.595" v="629" actId="207"/>
      <pc:docMkLst>
        <pc:docMk/>
      </pc:docMkLst>
      <pc:sldChg chg="modSp">
        <pc:chgData name="Timothé Boulet" userId="d344baabb09eb1de" providerId="LiveId" clId="{E01EEF57-9092-45BB-8926-B500933D1B13}" dt="2022-07-27T23:59:09.653" v="10" actId="20577"/>
        <pc:sldMkLst>
          <pc:docMk/>
          <pc:sldMk cId="4243133621" sldId="294"/>
        </pc:sldMkLst>
        <pc:spChg chg="mod">
          <ac:chgData name="Timothé Boulet" userId="d344baabb09eb1de" providerId="LiveId" clId="{E01EEF57-9092-45BB-8926-B500933D1B13}" dt="2022-07-27T23:59:09.653" v="10" actId="20577"/>
          <ac:spMkLst>
            <pc:docMk/>
            <pc:sldMk cId="4243133621" sldId="294"/>
            <ac:spMk id="24" creationId="{2F058155-A092-7279-1AF2-0C11C73A07CF}"/>
          </ac:spMkLst>
        </pc:spChg>
      </pc:sldChg>
      <pc:sldChg chg="modSp mod">
        <pc:chgData name="Timothé Boulet" userId="d344baabb09eb1de" providerId="LiveId" clId="{E01EEF57-9092-45BB-8926-B500933D1B13}" dt="2022-07-30T19:54:14.524" v="380" actId="20577"/>
        <pc:sldMkLst>
          <pc:docMk/>
          <pc:sldMk cId="1638198281" sldId="303"/>
        </pc:sldMkLst>
        <pc:spChg chg="mod">
          <ac:chgData name="Timothé Boulet" userId="d344baabb09eb1de" providerId="LiveId" clId="{E01EEF57-9092-45BB-8926-B500933D1B13}" dt="2022-07-30T12:03:43.059" v="311" actId="207"/>
          <ac:spMkLst>
            <pc:docMk/>
            <pc:sldMk cId="1638198281" sldId="303"/>
            <ac:spMk id="12" creationId="{B279ABA3-9738-43CA-CC0E-C087C04EDFB4}"/>
          </ac:spMkLst>
        </pc:spChg>
        <pc:spChg chg="mod">
          <ac:chgData name="Timothé Boulet" userId="d344baabb09eb1de" providerId="LiveId" clId="{E01EEF57-9092-45BB-8926-B500933D1B13}" dt="2022-07-30T19:54:14.524" v="380" actId="20577"/>
          <ac:spMkLst>
            <pc:docMk/>
            <pc:sldMk cId="1638198281" sldId="303"/>
            <ac:spMk id="13" creationId="{FF3889B4-B828-843D-8F74-9F58B7A46F1B}"/>
          </ac:spMkLst>
        </pc:spChg>
      </pc:sldChg>
      <pc:sldChg chg="modSp">
        <pc:chgData name="Timothé Boulet" userId="d344baabb09eb1de" providerId="LiveId" clId="{E01EEF57-9092-45BB-8926-B500933D1B13}" dt="2022-07-30T19:57:07.993" v="510" actId="20577"/>
        <pc:sldMkLst>
          <pc:docMk/>
          <pc:sldMk cId="1111053718" sldId="306"/>
        </pc:sldMkLst>
        <pc:spChg chg="mod">
          <ac:chgData name="Timothé Boulet" userId="d344baabb09eb1de" providerId="LiveId" clId="{E01EEF57-9092-45BB-8926-B500933D1B13}" dt="2022-07-30T19:57:07.993" v="510" actId="20577"/>
          <ac:spMkLst>
            <pc:docMk/>
            <pc:sldMk cId="1111053718" sldId="306"/>
            <ac:spMk id="7" creationId="{3C1541B2-5805-7ABA-E71D-77DBFE11B0E5}"/>
          </ac:spMkLst>
        </pc:spChg>
      </pc:sldChg>
      <pc:sldChg chg="del">
        <pc:chgData name="Timothé Boulet" userId="d344baabb09eb1de" providerId="LiveId" clId="{E01EEF57-9092-45BB-8926-B500933D1B13}" dt="2022-07-30T11:44:58.324" v="35" actId="2696"/>
        <pc:sldMkLst>
          <pc:docMk/>
          <pc:sldMk cId="1266252502" sldId="312"/>
        </pc:sldMkLst>
      </pc:sldChg>
      <pc:sldChg chg="modSp">
        <pc:chgData name="Timothé Boulet" userId="d344baabb09eb1de" providerId="LiveId" clId="{E01EEF57-9092-45BB-8926-B500933D1B13}" dt="2022-07-31T14:50:36.595" v="629" actId="207"/>
        <pc:sldMkLst>
          <pc:docMk/>
          <pc:sldMk cId="326507824" sldId="316"/>
        </pc:sldMkLst>
        <pc:spChg chg="mod">
          <ac:chgData name="Timothé Boulet" userId="d344baabb09eb1de" providerId="LiveId" clId="{E01EEF57-9092-45BB-8926-B500933D1B13}" dt="2022-07-31T14:50:36.595" v="629" actId="207"/>
          <ac:spMkLst>
            <pc:docMk/>
            <pc:sldMk cId="326507824" sldId="316"/>
            <ac:spMk id="20" creationId="{D65F3038-9B7B-8626-FD10-60846FE23AA7}"/>
          </ac:spMkLst>
        </pc:spChg>
      </pc:sldChg>
      <pc:sldChg chg="modSp">
        <pc:chgData name="Timothé Boulet" userId="d344baabb09eb1de" providerId="LiveId" clId="{E01EEF57-9092-45BB-8926-B500933D1B13}" dt="2022-07-30T19:59:48.497" v="511" actId="20577"/>
        <pc:sldMkLst>
          <pc:docMk/>
          <pc:sldMk cId="4012173736" sldId="334"/>
        </pc:sldMkLst>
        <pc:spChg chg="mod">
          <ac:chgData name="Timothé Boulet" userId="d344baabb09eb1de" providerId="LiveId" clId="{E01EEF57-9092-45BB-8926-B500933D1B13}" dt="2022-07-30T19:59:48.497" v="511" actId="20577"/>
          <ac:spMkLst>
            <pc:docMk/>
            <pc:sldMk cId="4012173736" sldId="334"/>
            <ac:spMk id="13" creationId="{FDBAC485-ABAC-2ED5-EC02-3DB1D2256FE5}"/>
          </ac:spMkLst>
        </pc:spChg>
      </pc:sldChg>
      <pc:sldChg chg="modSp">
        <pc:chgData name="Timothé Boulet" userId="d344baabb09eb1de" providerId="LiveId" clId="{E01EEF57-9092-45BB-8926-B500933D1B13}" dt="2022-07-30T20:03:13.968" v="513" actId="20578"/>
        <pc:sldMkLst>
          <pc:docMk/>
          <pc:sldMk cId="2719982047" sldId="340"/>
        </pc:sldMkLst>
        <pc:spChg chg="mod">
          <ac:chgData name="Timothé Boulet" userId="d344baabb09eb1de" providerId="LiveId" clId="{E01EEF57-9092-45BB-8926-B500933D1B13}" dt="2022-07-30T20:03:13.968" v="513" actId="20578"/>
          <ac:spMkLst>
            <pc:docMk/>
            <pc:sldMk cId="2719982047" sldId="340"/>
            <ac:spMk id="15" creationId="{1849E65C-AA38-62AA-E6D8-9523E972A8A3}"/>
          </ac:spMkLst>
        </pc:spChg>
      </pc:sldChg>
      <pc:sldChg chg="modSp mod">
        <pc:chgData name="Timothé Boulet" userId="d344baabb09eb1de" providerId="LiveId" clId="{E01EEF57-9092-45BB-8926-B500933D1B13}" dt="2022-07-30T12:07:02.660" v="368" actId="20577"/>
        <pc:sldMkLst>
          <pc:docMk/>
          <pc:sldMk cId="583510723" sldId="343"/>
        </pc:sldMkLst>
        <pc:spChg chg="mod">
          <ac:chgData name="Timothé Boulet" userId="d344baabb09eb1de" providerId="LiveId" clId="{E01EEF57-9092-45BB-8926-B500933D1B13}" dt="2022-07-30T12:07:02.660" v="368" actId="20577"/>
          <ac:spMkLst>
            <pc:docMk/>
            <pc:sldMk cId="583510723" sldId="343"/>
            <ac:spMk id="7" creationId="{46E4AB63-EB54-CFA9-FAFD-1FF8F3632B85}"/>
          </ac:spMkLst>
        </pc:spChg>
      </pc:sldChg>
      <pc:sldChg chg="delSp modSp mod">
        <pc:chgData name="Timothé Boulet" userId="d344baabb09eb1de" providerId="LiveId" clId="{E01EEF57-9092-45BB-8926-B500933D1B13}" dt="2022-07-30T20:33:58.403" v="549" actId="20577"/>
        <pc:sldMkLst>
          <pc:docMk/>
          <pc:sldMk cId="2081957608" sldId="344"/>
        </pc:sldMkLst>
        <pc:spChg chg="mod">
          <ac:chgData name="Timothé Boulet" userId="d344baabb09eb1de" providerId="LiveId" clId="{E01EEF57-9092-45BB-8926-B500933D1B13}" dt="2022-07-30T20:33:37.763" v="542" actId="20577"/>
          <ac:spMkLst>
            <pc:docMk/>
            <pc:sldMk cId="2081957608" sldId="344"/>
            <ac:spMk id="2" creationId="{6B32D795-C77A-390D-40A6-B3F5F45DF6A8}"/>
          </ac:spMkLst>
        </pc:spChg>
        <pc:spChg chg="del mod">
          <ac:chgData name="Timothé Boulet" userId="d344baabb09eb1de" providerId="LiveId" clId="{E01EEF57-9092-45BB-8926-B500933D1B13}" dt="2022-07-28T00:24:29.009" v="34" actId="478"/>
          <ac:spMkLst>
            <pc:docMk/>
            <pc:sldMk cId="2081957608" sldId="344"/>
            <ac:spMk id="3" creationId="{B087B503-DFEB-E818-0D1B-7010CDB5EBE8}"/>
          </ac:spMkLst>
        </pc:spChg>
        <pc:spChg chg="mod">
          <ac:chgData name="Timothé Boulet" userId="d344baabb09eb1de" providerId="LiveId" clId="{E01EEF57-9092-45BB-8926-B500933D1B13}" dt="2022-07-28T00:24:09.262" v="32" actId="207"/>
          <ac:spMkLst>
            <pc:docMk/>
            <pc:sldMk cId="2081957608" sldId="344"/>
            <ac:spMk id="6" creationId="{F8457520-BB61-C6B6-AC3E-A8341072B696}"/>
          </ac:spMkLst>
        </pc:spChg>
        <pc:spChg chg="mod">
          <ac:chgData name="Timothé Boulet" userId="d344baabb09eb1de" providerId="LiveId" clId="{E01EEF57-9092-45BB-8926-B500933D1B13}" dt="2022-07-30T20:33:58.403" v="549" actId="20577"/>
          <ac:spMkLst>
            <pc:docMk/>
            <pc:sldMk cId="2081957608" sldId="344"/>
            <ac:spMk id="15" creationId="{924165CE-F8A7-01FE-ADDD-81147F13B27C}"/>
          </ac:spMkLst>
        </pc:spChg>
      </pc:sldChg>
      <pc:sldChg chg="modSp mod">
        <pc:chgData name="Timothé Boulet" userId="d344baabb09eb1de" providerId="LiveId" clId="{E01EEF57-9092-45BB-8926-B500933D1B13}" dt="2022-07-30T12:02:38.890" v="308" actId="14734"/>
        <pc:sldMkLst>
          <pc:docMk/>
          <pc:sldMk cId="4238503592" sldId="355"/>
        </pc:sldMkLst>
        <pc:graphicFrameChg chg="modGraphic">
          <ac:chgData name="Timothé Boulet" userId="d344baabb09eb1de" providerId="LiveId" clId="{E01EEF57-9092-45BB-8926-B500933D1B13}" dt="2022-07-30T12:02:38.890" v="308" actId="14734"/>
          <ac:graphicFrameMkLst>
            <pc:docMk/>
            <pc:sldMk cId="4238503592" sldId="355"/>
            <ac:graphicFrameMk id="4" creationId="{EF869220-5FDF-C00C-AEFB-7178BD367F89}"/>
          </ac:graphicFrameMkLst>
        </pc:graphicFrameChg>
      </pc:sldChg>
      <pc:sldChg chg="addSp delSp modSp add mod">
        <pc:chgData name="Timothé Boulet" userId="d344baabb09eb1de" providerId="LiveId" clId="{E01EEF57-9092-45BB-8926-B500933D1B13}" dt="2022-07-30T12:00:15.430" v="265" actId="14100"/>
        <pc:sldMkLst>
          <pc:docMk/>
          <pc:sldMk cId="3051122845" sldId="358"/>
        </pc:sldMkLst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" creationId="{A74AE289-89AB-C1D3-581A-A364BD28CBA5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3" creationId="{3C27DADA-829D-EB2C-083B-15B005FF2CD6}"/>
          </ac:spMkLst>
        </pc:spChg>
        <pc:spChg chg="add del">
          <ac:chgData name="Timothé Boulet" userId="d344baabb09eb1de" providerId="LiveId" clId="{E01EEF57-9092-45BB-8926-B500933D1B13}" dt="2022-07-30T11:45:29.708" v="38" actId="478"/>
          <ac:spMkLst>
            <pc:docMk/>
            <pc:sldMk cId="3051122845" sldId="358"/>
            <ac:spMk id="4" creationId="{B181990C-E7D0-629B-E235-D29685783AF1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5" creationId="{A8606249-B176-5086-9614-DCCEEA365AB7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6" creationId="{56F6D76B-8237-41B9-431B-19E6242A1EA0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7" creationId="{1CB31CE6-BA8D-5336-B529-150C37E8B2A9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8" creationId="{B7DEBB1A-5337-198C-4B74-982327DBCB80}"/>
          </ac:spMkLst>
        </pc:spChg>
        <pc:spChg chg="add del mod">
          <ac:chgData name="Timothé Boulet" userId="d344baabb09eb1de" providerId="LiveId" clId="{E01EEF57-9092-45BB-8926-B500933D1B13}" dt="2022-07-30T11:47:55.869" v="62" actId="478"/>
          <ac:spMkLst>
            <pc:docMk/>
            <pc:sldMk cId="3051122845" sldId="358"/>
            <ac:spMk id="9" creationId="{DACA9F21-A2BF-DA91-3A7D-A43710AB589E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0" creationId="{CF82FFC9-C4BA-D37D-09DA-DE73CE06A946}"/>
          </ac:spMkLst>
        </pc:spChg>
        <pc:spChg chg="add del mod">
          <ac:chgData name="Timothé Boulet" userId="d344baabb09eb1de" providerId="LiveId" clId="{E01EEF57-9092-45BB-8926-B500933D1B13}" dt="2022-07-30T11:48:04.639" v="66"/>
          <ac:spMkLst>
            <pc:docMk/>
            <pc:sldMk cId="3051122845" sldId="358"/>
            <ac:spMk id="11" creationId="{DE298D9C-B923-7B6D-CE75-EBA3CA60CAB6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2" creationId="{5AD3D2DA-4432-D885-C4DB-F9CA313B9B0E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3" creationId="{4FB983E7-3F46-36CA-1672-E56F06EA0C60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4" creationId="{3D7A4B64-E196-40E4-2AF6-D8233C089778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5" creationId="{02D183E6-E272-127F-69D1-86C0FDF5F76F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6" creationId="{3E961263-E2B9-1508-48AB-DD5B641DA0DB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7" creationId="{A35BCC57-184E-B670-8F21-FD1B6EB99168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8" creationId="{38A8A85B-6D2D-D20C-C959-C06AA089FC45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19" creationId="{77006FF4-596F-FB24-F836-B676F83918B1}"/>
          </ac:spMkLst>
        </pc:spChg>
        <pc:spChg chg="add del mod">
          <ac:chgData name="Timothé Boulet" userId="d344baabb09eb1de" providerId="LiveId" clId="{E01EEF57-9092-45BB-8926-B500933D1B13}" dt="2022-07-30T11:48:04.300" v="65"/>
          <ac:spMkLst>
            <pc:docMk/>
            <pc:sldMk cId="3051122845" sldId="358"/>
            <ac:spMk id="20" creationId="{798065A0-CC0A-0B7F-A901-16E4C7B418F7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1" creationId="{D83D2758-B3A2-4325-E9E0-EDB007ED2FC5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2" creationId="{F5CEA251-5C26-CC47-E5B7-501B64CE2A79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3" creationId="{1EC79312-F0DA-1545-F1DA-7C04CB77D953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4" creationId="{51F9C5A8-E5AC-BF80-360A-D5AFF5D82F6F}"/>
          </ac:spMkLst>
        </pc:spChg>
        <pc:spChg chg="add mod">
          <ac:chgData name="Timothé Boulet" userId="d344baabb09eb1de" providerId="LiveId" clId="{E01EEF57-9092-45BB-8926-B500933D1B13}" dt="2022-07-30T11:49:28.818" v="131"/>
          <ac:spMkLst>
            <pc:docMk/>
            <pc:sldMk cId="3051122845" sldId="358"/>
            <ac:spMk id="25" creationId="{17D6600C-94E7-1FAD-B6F1-A5F3EF7EB4BE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26" creationId="{E3B83C0C-5864-C1BF-B51B-9993B25D37DD}"/>
          </ac:spMkLst>
        </pc:spChg>
        <pc:spChg chg="del mod">
          <ac:chgData name="Timothé Boulet" userId="d344baabb09eb1de" providerId="LiveId" clId="{E01EEF57-9092-45BB-8926-B500933D1B13}" dt="2022-07-30T11:48:52.397" v="117"/>
          <ac:spMkLst>
            <pc:docMk/>
            <pc:sldMk cId="3051122845" sldId="358"/>
            <ac:spMk id="30" creationId="{F7F10A3A-45DA-8D8E-4CB2-FA1AF98B43A5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31" creationId="{04ED7F97-2DD0-C0C9-49EA-4993AE0F591E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32" creationId="{B80AD760-665A-046B-08C3-51E4932355ED}"/>
          </ac:spMkLst>
        </pc:spChg>
        <pc:spChg chg="add del">
          <ac:chgData name="Timothé Boulet" userId="d344baabb09eb1de" providerId="LiveId" clId="{E01EEF57-9092-45BB-8926-B500933D1B13}" dt="2022-07-30T11:45:41.311" v="39" actId="478"/>
          <ac:spMkLst>
            <pc:docMk/>
            <pc:sldMk cId="3051122845" sldId="358"/>
            <ac:spMk id="33" creationId="{91D74712-FEF5-4875-A5F8-1A693116CC24}"/>
          </ac:spMkLst>
        </pc:spChg>
        <pc:spChg chg="add mod">
          <ac:chgData name="Timothé Boulet" userId="d344baabb09eb1de" providerId="LiveId" clId="{E01EEF57-9092-45BB-8926-B500933D1B13}" dt="2022-07-30T11:52:27.844" v="221" actId="20577"/>
          <ac:spMkLst>
            <pc:docMk/>
            <pc:sldMk cId="3051122845" sldId="358"/>
            <ac:spMk id="37" creationId="{97A3B3CD-CA05-080E-1CF1-13A0DB6EC5AB}"/>
          </ac:spMkLst>
        </pc:spChg>
        <pc:picChg chg="add mod">
          <ac:chgData name="Timothé Boulet" userId="d344baabb09eb1de" providerId="LiveId" clId="{E01EEF57-9092-45BB-8926-B500933D1B13}" dt="2022-07-30T11:59:59.461" v="259" actId="1076"/>
          <ac:picMkLst>
            <pc:docMk/>
            <pc:sldMk cId="3051122845" sldId="358"/>
            <ac:picMk id="1032" creationId="{C4A08296-4261-3C7E-3AC6-3CFBDD2F3EA9}"/>
          </ac:picMkLst>
        </pc:picChg>
        <pc:picChg chg="add mod">
          <ac:chgData name="Timothé Boulet" userId="d344baabb09eb1de" providerId="LiveId" clId="{E01EEF57-9092-45BB-8926-B500933D1B13}" dt="2022-07-30T11:53:17.685" v="239" actId="1076"/>
          <ac:picMkLst>
            <pc:docMk/>
            <pc:sldMk cId="3051122845" sldId="358"/>
            <ac:picMk id="1034" creationId="{12B9364E-5C2D-E455-4B73-8FC2B080B669}"/>
          </ac:picMkLst>
        </pc:picChg>
        <pc:picChg chg="add mod">
          <ac:chgData name="Timothé Boulet" userId="d344baabb09eb1de" providerId="LiveId" clId="{E01EEF57-9092-45BB-8926-B500933D1B13}" dt="2022-07-30T11:53:04.553" v="233" actId="1076"/>
          <ac:picMkLst>
            <pc:docMk/>
            <pc:sldMk cId="3051122845" sldId="358"/>
            <ac:picMk id="1036" creationId="{9BD9A00C-9187-AF6E-60C1-B8C2B63BF329}"/>
          </ac:picMkLst>
        </pc:picChg>
        <pc:picChg chg="add mod">
          <ac:chgData name="Timothé Boulet" userId="d344baabb09eb1de" providerId="LiveId" clId="{E01EEF57-9092-45BB-8926-B500933D1B13}" dt="2022-07-30T11:53:15.944" v="238" actId="1076"/>
          <ac:picMkLst>
            <pc:docMk/>
            <pc:sldMk cId="3051122845" sldId="358"/>
            <ac:picMk id="1040" creationId="{67BBCFD3-99BA-A25D-4479-A765A9A19300}"/>
          </ac:picMkLst>
        </pc:picChg>
        <pc:picChg chg="add mod">
          <ac:chgData name="Timothé Boulet" userId="d344baabb09eb1de" providerId="LiveId" clId="{E01EEF57-9092-45BB-8926-B500933D1B13}" dt="2022-07-30T11:53:20.599" v="241" actId="1076"/>
          <ac:picMkLst>
            <pc:docMk/>
            <pc:sldMk cId="3051122845" sldId="358"/>
            <ac:picMk id="1042" creationId="{4CB60084-3789-9CA2-DA3E-6F3352C8918B}"/>
          </ac:picMkLst>
        </pc:picChg>
        <pc:picChg chg="add mod">
          <ac:chgData name="Timothé Boulet" userId="d344baabb09eb1de" providerId="LiveId" clId="{E01EEF57-9092-45BB-8926-B500933D1B13}" dt="2022-07-30T11:53:21.702" v="242" actId="1076"/>
          <ac:picMkLst>
            <pc:docMk/>
            <pc:sldMk cId="3051122845" sldId="358"/>
            <ac:picMk id="1044" creationId="{218C1EF9-3B9F-1F54-EDA2-BDD0B7D00348}"/>
          </ac:picMkLst>
        </pc:picChg>
        <pc:picChg chg="add mod">
          <ac:chgData name="Timothé Boulet" userId="d344baabb09eb1de" providerId="LiveId" clId="{E01EEF57-9092-45BB-8926-B500933D1B13}" dt="2022-07-30T11:53:18.827" v="240" actId="1076"/>
          <ac:picMkLst>
            <pc:docMk/>
            <pc:sldMk cId="3051122845" sldId="358"/>
            <ac:picMk id="1046" creationId="{6511B1F6-8E21-D331-AC8F-42301EBB6076}"/>
          </ac:picMkLst>
        </pc:picChg>
        <pc:cxnChg chg="add mod">
          <ac:chgData name="Timothé Boulet" userId="d344baabb09eb1de" providerId="LiveId" clId="{E01EEF57-9092-45BB-8926-B500933D1B13}" dt="2022-07-30T11:59:32.233" v="246" actId="1582"/>
          <ac:cxnSpMkLst>
            <pc:docMk/>
            <pc:sldMk cId="3051122845" sldId="358"/>
            <ac:cxnSpMk id="28" creationId="{BC169DB4-D86D-3AB1-DD12-F4F9EEFEA493}"/>
          </ac:cxnSpMkLst>
        </pc:cxnChg>
        <pc:cxnChg chg="add mod">
          <ac:chgData name="Timothé Boulet" userId="d344baabb09eb1de" providerId="LiveId" clId="{E01EEF57-9092-45BB-8926-B500933D1B13}" dt="2022-07-30T11:59:40.348" v="250" actId="14100"/>
          <ac:cxnSpMkLst>
            <pc:docMk/>
            <pc:sldMk cId="3051122845" sldId="358"/>
            <ac:cxnSpMk id="43" creationId="{966DD319-46EC-8942-E1EE-88747389D671}"/>
          </ac:cxnSpMkLst>
        </pc:cxnChg>
        <pc:cxnChg chg="add mod">
          <ac:chgData name="Timothé Boulet" userId="d344baabb09eb1de" providerId="LiveId" clId="{E01EEF57-9092-45BB-8926-B500933D1B13}" dt="2022-07-30T11:59:52.503" v="254" actId="14100"/>
          <ac:cxnSpMkLst>
            <pc:docMk/>
            <pc:sldMk cId="3051122845" sldId="358"/>
            <ac:cxnSpMk id="46" creationId="{0A85189E-F19A-4304-FADB-B31DA35C5F0F}"/>
          </ac:cxnSpMkLst>
        </pc:cxnChg>
        <pc:cxnChg chg="add mod">
          <ac:chgData name="Timothé Boulet" userId="d344baabb09eb1de" providerId="LiveId" clId="{E01EEF57-9092-45BB-8926-B500933D1B13}" dt="2022-07-30T11:59:58.106" v="257" actId="14100"/>
          <ac:cxnSpMkLst>
            <pc:docMk/>
            <pc:sldMk cId="3051122845" sldId="358"/>
            <ac:cxnSpMk id="50" creationId="{78ED6E11-4CBE-C3D3-F418-661CC76289F1}"/>
          </ac:cxnSpMkLst>
        </pc:cxnChg>
        <pc:cxnChg chg="add mod">
          <ac:chgData name="Timothé Boulet" userId="d344baabb09eb1de" providerId="LiveId" clId="{E01EEF57-9092-45BB-8926-B500933D1B13}" dt="2022-07-30T12:00:08.076" v="262" actId="14100"/>
          <ac:cxnSpMkLst>
            <pc:docMk/>
            <pc:sldMk cId="3051122845" sldId="358"/>
            <ac:cxnSpMk id="53" creationId="{B321064C-BF63-E91B-83F2-E558A1FA4BA7}"/>
          </ac:cxnSpMkLst>
        </pc:cxnChg>
        <pc:cxnChg chg="add mod">
          <ac:chgData name="Timothé Boulet" userId="d344baabb09eb1de" providerId="LiveId" clId="{E01EEF57-9092-45BB-8926-B500933D1B13}" dt="2022-07-30T12:00:15.430" v="265" actId="14100"/>
          <ac:cxnSpMkLst>
            <pc:docMk/>
            <pc:sldMk cId="3051122845" sldId="358"/>
            <ac:cxnSpMk id="56" creationId="{F4D5F75D-FBF5-2D76-AB54-435B72CA93DB}"/>
          </ac:cxnSpMkLst>
        </pc:cxnChg>
      </pc:sldChg>
    </pc:docChg>
  </pc:docChgLst>
  <pc:docChgLst>
    <pc:chgData name="timothe.boulet0@gmail.com" userId="d344baabb09eb1de" providerId="LiveId" clId="{E01EEF57-9092-45BB-8926-B500933D1B13}"/>
    <pc:docChg chg="undo redo custSel addSld delSld modSld sldOrd">
      <pc:chgData name="timothe.boulet0@gmail.com" userId="d344baabb09eb1de" providerId="LiveId" clId="{E01EEF57-9092-45BB-8926-B500933D1B13}" dt="2022-07-17T09:10:13.552" v="13529" actId="20577"/>
      <pc:docMkLst>
        <pc:docMk/>
      </pc:docMkLst>
      <pc:sldChg chg="del">
        <pc:chgData name="timothe.boulet0@gmail.com" userId="d344baabb09eb1de" providerId="LiveId" clId="{E01EEF57-9092-45BB-8926-B500933D1B13}" dt="2022-07-14T23:16:58.853" v="10532" actId="47"/>
        <pc:sldMkLst>
          <pc:docMk/>
          <pc:sldMk cId="0" sldId="263"/>
        </pc:sldMkLst>
      </pc:sldChg>
      <pc:sldChg chg="del">
        <pc:chgData name="timothe.boulet0@gmail.com" userId="d344baabb09eb1de" providerId="LiveId" clId="{E01EEF57-9092-45BB-8926-B500933D1B13}" dt="2022-07-14T23:16:57.763" v="10531" actId="47"/>
        <pc:sldMkLst>
          <pc:docMk/>
          <pc:sldMk cId="0" sldId="272"/>
        </pc:sldMkLst>
      </pc:sldChg>
      <pc:sldChg chg="del">
        <pc:chgData name="timothe.boulet0@gmail.com" userId="d344baabb09eb1de" providerId="LiveId" clId="{E01EEF57-9092-45BB-8926-B500933D1B13}" dt="2022-07-14T23:16:56.112" v="10530" actId="47"/>
        <pc:sldMkLst>
          <pc:docMk/>
          <pc:sldMk cId="0" sldId="273"/>
        </pc:sldMkLst>
      </pc:sldChg>
      <pc:sldChg chg="del">
        <pc:chgData name="timothe.boulet0@gmail.com" userId="d344baabb09eb1de" providerId="LiveId" clId="{E01EEF57-9092-45BB-8926-B500933D1B13}" dt="2022-07-14T23:16:49.810" v="10529" actId="47"/>
        <pc:sldMkLst>
          <pc:docMk/>
          <pc:sldMk cId="0" sldId="275"/>
        </pc:sldMkLst>
      </pc:sldChg>
      <pc:sldChg chg="del">
        <pc:chgData name="timothe.boulet0@gmail.com" userId="d344baabb09eb1de" providerId="LiveId" clId="{E01EEF57-9092-45BB-8926-B500933D1B13}" dt="2022-07-14T23:16:47.018" v="10528" actId="47"/>
        <pc:sldMkLst>
          <pc:docMk/>
          <pc:sldMk cId="0" sldId="276"/>
        </pc:sldMkLst>
      </pc:sldChg>
      <pc:sldChg chg="del">
        <pc:chgData name="timothe.boulet0@gmail.com" userId="d344baabb09eb1de" providerId="LiveId" clId="{E01EEF57-9092-45BB-8926-B500933D1B13}" dt="2022-07-14T23:16:42.295" v="10527" actId="47"/>
        <pc:sldMkLst>
          <pc:docMk/>
          <pc:sldMk cId="0" sldId="277"/>
        </pc:sldMkLst>
      </pc:sldChg>
      <pc:sldChg chg="del">
        <pc:chgData name="timothe.boulet0@gmail.com" userId="d344baabb09eb1de" providerId="LiveId" clId="{E01EEF57-9092-45BB-8926-B500933D1B13}" dt="2022-07-14T23:16:40.191" v="10526" actId="47"/>
        <pc:sldMkLst>
          <pc:docMk/>
          <pc:sldMk cId="0" sldId="278"/>
        </pc:sldMkLst>
      </pc:sldChg>
      <pc:sldChg chg="del">
        <pc:chgData name="timothe.boulet0@gmail.com" userId="d344baabb09eb1de" providerId="LiveId" clId="{E01EEF57-9092-45BB-8926-B500933D1B13}" dt="2022-07-14T23:16:38.756" v="10525" actId="47"/>
        <pc:sldMkLst>
          <pc:docMk/>
          <pc:sldMk cId="0" sldId="279"/>
        </pc:sldMkLst>
      </pc:sldChg>
      <pc:sldChg chg="del">
        <pc:chgData name="timothe.boulet0@gmail.com" userId="d344baabb09eb1de" providerId="LiveId" clId="{E01EEF57-9092-45BB-8926-B500933D1B13}" dt="2022-07-14T23:16:36.317" v="10524" actId="47"/>
        <pc:sldMkLst>
          <pc:docMk/>
          <pc:sldMk cId="0" sldId="280"/>
        </pc:sldMkLst>
      </pc:sldChg>
      <pc:sldChg chg="add del">
        <pc:chgData name="timothe.boulet0@gmail.com" userId="d344baabb09eb1de" providerId="LiveId" clId="{E01EEF57-9092-45BB-8926-B500933D1B13}" dt="2022-07-14T23:16:31.545" v="10523" actId="47"/>
        <pc:sldMkLst>
          <pc:docMk/>
          <pc:sldMk cId="0" sldId="281"/>
        </pc:sldMkLst>
      </pc:sldChg>
      <pc:sldChg chg="del">
        <pc:chgData name="timothe.boulet0@gmail.com" userId="d344baabb09eb1de" providerId="LiveId" clId="{E01EEF57-9092-45BB-8926-B500933D1B13}" dt="2022-07-14T23:16:27.312" v="10521" actId="47"/>
        <pc:sldMkLst>
          <pc:docMk/>
          <pc:sldMk cId="0" sldId="283"/>
        </pc:sldMkLst>
      </pc:sldChg>
      <pc:sldChg chg="del">
        <pc:chgData name="timothe.boulet0@gmail.com" userId="d344baabb09eb1de" providerId="LiveId" clId="{E01EEF57-9092-45BB-8926-B500933D1B13}" dt="2022-07-14T23:16:25.946" v="10520" actId="47"/>
        <pc:sldMkLst>
          <pc:docMk/>
          <pc:sldMk cId="0" sldId="284"/>
        </pc:sldMkLst>
      </pc:sldChg>
      <pc:sldChg chg="modSp mod">
        <pc:chgData name="timothe.boulet0@gmail.com" userId="d344baabb09eb1de" providerId="LiveId" clId="{E01EEF57-9092-45BB-8926-B500933D1B13}" dt="2022-07-14T20:06:48.284" v="10461" actId="403"/>
        <pc:sldMkLst>
          <pc:docMk/>
          <pc:sldMk cId="3422535505" sldId="286"/>
        </pc:sldMkLst>
        <pc:spChg chg="mod">
          <ac:chgData name="timothe.boulet0@gmail.com" userId="d344baabb09eb1de" providerId="LiveId" clId="{E01EEF57-9092-45BB-8926-B500933D1B13}" dt="2022-07-14T20:06:27.791" v="10454" actId="14100"/>
          <ac:spMkLst>
            <pc:docMk/>
            <pc:sldMk cId="3422535505" sldId="286"/>
            <ac:spMk id="4" creationId="{5246FBC9-1AD0-E9FC-76B4-F5B83C4DFC90}"/>
          </ac:spMkLst>
        </pc:spChg>
        <pc:spChg chg="mod">
          <ac:chgData name="timothe.boulet0@gmail.com" userId="d344baabb09eb1de" providerId="LiveId" clId="{E01EEF57-9092-45BB-8926-B500933D1B13}" dt="2022-07-14T20:06:48.284" v="10461" actId="403"/>
          <ac:spMkLst>
            <pc:docMk/>
            <pc:sldMk cId="3422535505" sldId="286"/>
            <ac:spMk id="5" creationId="{7CAA4111-FB51-77FA-FD49-E138B4BD5EEB}"/>
          </ac:spMkLst>
        </pc:spChg>
        <pc:spChg chg="mod">
          <ac:chgData name="timothe.boulet0@gmail.com" userId="d344baabb09eb1de" providerId="LiveId" clId="{E01EEF57-9092-45BB-8926-B500933D1B13}" dt="2022-07-14T20:06:44.305" v="10459" actId="403"/>
          <ac:spMkLst>
            <pc:docMk/>
            <pc:sldMk cId="3422535505" sldId="286"/>
            <ac:spMk id="23" creationId="{DEA8D220-243F-1213-07CE-855ABFE76450}"/>
          </ac:spMkLst>
        </pc:spChg>
        <pc:spChg chg="mod">
          <ac:chgData name="timothe.boulet0@gmail.com" userId="d344baabb09eb1de" providerId="LiveId" clId="{E01EEF57-9092-45BB-8926-B500933D1B13}" dt="2022-07-14T20:06:40.347" v="10457" actId="403"/>
          <ac:spMkLst>
            <pc:docMk/>
            <pc:sldMk cId="3422535505" sldId="286"/>
            <ac:spMk id="24" creationId="{32F3A7C1-B841-D1F5-EA94-27432449C0C9}"/>
          </ac:spMkLst>
        </pc:spChg>
      </pc:sldChg>
      <pc:sldChg chg="addSp delSp modSp mod">
        <pc:chgData name="timothe.boulet0@gmail.com" userId="d344baabb09eb1de" providerId="LiveId" clId="{E01EEF57-9092-45BB-8926-B500933D1B13}" dt="2022-07-14T23:51:01.128" v="11686" actId="14100"/>
        <pc:sldMkLst>
          <pc:docMk/>
          <pc:sldMk cId="1961196575" sldId="290"/>
        </pc:sldMkLst>
        <pc:spChg chg="add del">
          <ac:chgData name="timothe.boulet0@gmail.com" userId="d344baabb09eb1de" providerId="LiveId" clId="{E01EEF57-9092-45BB-8926-B500933D1B13}" dt="2022-07-10T17:44:13.581" v="1" actId="478"/>
          <ac:spMkLst>
            <pc:docMk/>
            <pc:sldMk cId="1961196575" sldId="290"/>
            <ac:spMk id="7" creationId="{8EFA9B8B-2859-E4B0-7DFA-C6DD6E490207}"/>
          </ac:spMkLst>
        </pc:spChg>
        <pc:spChg chg="add del">
          <ac:chgData name="timothe.boulet0@gmail.com" userId="d344baabb09eb1de" providerId="LiveId" clId="{E01EEF57-9092-45BB-8926-B500933D1B13}" dt="2022-07-10T17:44:13.581" v="1" actId="478"/>
          <ac:spMkLst>
            <pc:docMk/>
            <pc:sldMk cId="1961196575" sldId="290"/>
            <ac:spMk id="8" creationId="{DE6F2ADF-40F9-E801-2CF3-F3DA120A8D04}"/>
          </ac:spMkLst>
        </pc:spChg>
        <pc:spChg chg="add del">
          <ac:chgData name="timothe.boulet0@gmail.com" userId="d344baabb09eb1de" providerId="LiveId" clId="{E01EEF57-9092-45BB-8926-B500933D1B13}" dt="2022-07-10T17:44:13.581" v="1" actId="478"/>
          <ac:spMkLst>
            <pc:docMk/>
            <pc:sldMk cId="1961196575" sldId="290"/>
            <ac:spMk id="13" creationId="{9F95D762-9F6B-8066-43E2-8852D8AC0A14}"/>
          </ac:spMkLst>
        </pc:spChg>
        <pc:spChg chg="add del mod">
          <ac:chgData name="timothe.boulet0@gmail.com" userId="d344baabb09eb1de" providerId="LiveId" clId="{E01EEF57-9092-45BB-8926-B500933D1B13}" dt="2022-07-14T23:51:01.128" v="11686" actId="14100"/>
          <ac:spMkLst>
            <pc:docMk/>
            <pc:sldMk cId="1961196575" sldId="290"/>
            <ac:spMk id="14" creationId="{D9410E57-37A0-BA77-8284-B97FDBCB2860}"/>
          </ac:spMkLst>
        </pc:spChg>
        <pc:spChg chg="add del mod">
          <ac:chgData name="timothe.boulet0@gmail.com" userId="d344baabb09eb1de" providerId="LiveId" clId="{E01EEF57-9092-45BB-8926-B500933D1B13}" dt="2022-07-14T23:49:24.311" v="11480" actId="20577"/>
          <ac:spMkLst>
            <pc:docMk/>
            <pc:sldMk cId="1961196575" sldId="290"/>
            <ac:spMk id="17" creationId="{012812D6-A04D-58B4-B8F0-272BDC07F576}"/>
          </ac:spMkLst>
        </pc:spChg>
        <pc:picChg chg="del">
          <ac:chgData name="timothe.boulet0@gmail.com" userId="d344baabb09eb1de" providerId="LiveId" clId="{E01EEF57-9092-45BB-8926-B500933D1B13}" dt="2022-07-14T23:49:09.799" v="11453" actId="478"/>
          <ac:picMkLst>
            <pc:docMk/>
            <pc:sldMk cId="1961196575" sldId="290"/>
            <ac:picMk id="16" creationId="{2CF57DF6-6E75-E1F3-DD23-9F8024EFA7EE}"/>
          </ac:picMkLst>
        </pc:picChg>
        <pc:picChg chg="add mod">
          <ac:chgData name="timothe.boulet0@gmail.com" userId="d344baabb09eb1de" providerId="LiveId" clId="{E01EEF57-9092-45BB-8926-B500933D1B13}" dt="2022-07-14T23:49:17.756" v="11459" actId="1076"/>
          <ac:picMkLst>
            <pc:docMk/>
            <pc:sldMk cId="1961196575" sldId="290"/>
            <ac:picMk id="2050" creationId="{F400B4F2-6246-BF3A-875A-25D97AE6685F}"/>
          </ac:picMkLst>
        </pc:picChg>
        <pc:picChg chg="add del">
          <ac:chgData name="timothe.boulet0@gmail.com" userId="d344baabb09eb1de" providerId="LiveId" clId="{E01EEF57-9092-45BB-8926-B500933D1B13}" dt="2022-07-10T17:44:13.581" v="1" actId="478"/>
          <ac:picMkLst>
            <pc:docMk/>
            <pc:sldMk cId="1961196575" sldId="290"/>
            <ac:picMk id="3076" creationId="{243638B7-F102-AFA9-637B-1545F916DA9D}"/>
          </ac:picMkLst>
        </pc:picChg>
      </pc:sldChg>
      <pc:sldChg chg="modSp mod modTransition modAnim">
        <pc:chgData name="timothe.boulet0@gmail.com" userId="d344baabb09eb1de" providerId="LiveId" clId="{E01EEF57-9092-45BB-8926-B500933D1B13}" dt="2022-07-14T20:11:54.493" v="10504" actId="20577"/>
        <pc:sldMkLst>
          <pc:docMk/>
          <pc:sldMk cId="642114428" sldId="293"/>
        </pc:sldMkLst>
        <pc:spChg chg="mod">
          <ac:chgData name="timothe.boulet0@gmail.com" userId="d344baabb09eb1de" providerId="LiveId" clId="{E01EEF57-9092-45BB-8926-B500933D1B13}" dt="2022-07-14T20:11:10.745" v="10492" actId="20577"/>
          <ac:spMkLst>
            <pc:docMk/>
            <pc:sldMk cId="642114428" sldId="293"/>
            <ac:spMk id="4" creationId="{C844EABD-4A28-5007-DA56-9B400686B7C4}"/>
          </ac:spMkLst>
        </pc:spChg>
        <pc:spChg chg="mod">
          <ac:chgData name="timothe.boulet0@gmail.com" userId="d344baabb09eb1de" providerId="LiveId" clId="{E01EEF57-9092-45BB-8926-B500933D1B13}" dt="2022-07-14T20:11:54.493" v="10504" actId="20577"/>
          <ac:spMkLst>
            <pc:docMk/>
            <pc:sldMk cId="642114428" sldId="293"/>
            <ac:spMk id="5" creationId="{D978F3D1-80FB-52FE-9969-2CD4BF565042}"/>
          </ac:spMkLst>
        </pc:spChg>
      </pc:sldChg>
      <pc:sldChg chg="addSp modSp mod">
        <pc:chgData name="timothe.boulet0@gmail.com" userId="d344baabb09eb1de" providerId="LiveId" clId="{E01EEF57-9092-45BB-8926-B500933D1B13}" dt="2022-07-13T16:06:56.493" v="7112" actId="1076"/>
        <pc:sldMkLst>
          <pc:docMk/>
          <pc:sldMk cId="4243133621" sldId="294"/>
        </pc:sldMkLst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4" creationId="{AFAC915D-1666-B0D3-AB41-0F5530587DCF}"/>
          </ac:spMkLst>
        </pc:spChg>
        <pc:spChg chg="mod">
          <ac:chgData name="timothe.boulet0@gmail.com" userId="d344baabb09eb1de" providerId="LiveId" clId="{E01EEF57-9092-45BB-8926-B500933D1B13}" dt="2022-07-13T16:06:52.248" v="7111" actId="1076"/>
          <ac:spMkLst>
            <pc:docMk/>
            <pc:sldMk cId="4243133621" sldId="294"/>
            <ac:spMk id="5" creationId="{87312BF6-7C9D-6499-1FFD-6AE22F6AB67B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6" creationId="{077AAEC2-3EDA-DACF-D5C8-701FFDDCE5EA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7" creationId="{D84F3B4A-F22C-DCDF-3ED3-5EF093F85AF7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8" creationId="{27455CC9-7867-1DE0-1CF1-21911676F203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9" creationId="{7B1222DD-D209-ADB7-4FA7-013D26D5395D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13" creationId="{659AEAE8-EC34-52A6-E6DC-907831258D54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17" creationId="{F57F833F-49E4-C3E8-5D5C-326984742A21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18" creationId="{BB482934-33CC-2E1F-6749-19DBDAD7DE61}"/>
          </ac:spMkLst>
        </pc:spChg>
        <pc:spChg chg="mod">
          <ac:chgData name="timothe.boulet0@gmail.com" userId="d344baabb09eb1de" providerId="LiveId" clId="{E01EEF57-9092-45BB-8926-B500933D1B13}" dt="2022-07-13T16:06:56.493" v="7112" actId="1076"/>
          <ac:spMkLst>
            <pc:docMk/>
            <pc:sldMk cId="4243133621" sldId="294"/>
            <ac:spMk id="19" creationId="{76B1E1A2-0DC5-6F8F-D047-5EEF59647DCD}"/>
          </ac:spMkLst>
        </pc:spChg>
        <pc:spChg chg="mod">
          <ac:chgData name="timothe.boulet0@gmail.com" userId="d344baabb09eb1de" providerId="LiveId" clId="{E01EEF57-9092-45BB-8926-B500933D1B13}" dt="2022-07-13T16:03:39.620" v="7088" actId="207"/>
          <ac:spMkLst>
            <pc:docMk/>
            <pc:sldMk cId="4243133621" sldId="294"/>
            <ac:spMk id="21" creationId="{C22C1F3F-4999-02EA-FCF9-F534E1ECFDB8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23" creationId="{4838D480-C065-DC84-1FE1-BAE5E8B0F6FC}"/>
          </ac:spMkLst>
        </pc:spChg>
        <pc:spChg chg="add mod">
          <ac:chgData name="timothe.boulet0@gmail.com" userId="d344baabb09eb1de" providerId="LiveId" clId="{E01EEF57-9092-45BB-8926-B500933D1B13}" dt="2022-07-13T16:03:30.001" v="7086" actId="1076"/>
          <ac:spMkLst>
            <pc:docMk/>
            <pc:sldMk cId="4243133621" sldId="294"/>
            <ac:spMk id="24" creationId="{2F058155-A092-7279-1AF2-0C11C73A07CF}"/>
          </ac:spMkLst>
        </pc:spChg>
        <pc:spChg chg="add mod">
          <ac:chgData name="timothe.boulet0@gmail.com" userId="d344baabb09eb1de" providerId="LiveId" clId="{E01EEF57-9092-45BB-8926-B500933D1B13}" dt="2022-07-13T16:03:30.001" v="7086" actId="1076"/>
          <ac:spMkLst>
            <pc:docMk/>
            <pc:sldMk cId="4243133621" sldId="294"/>
            <ac:spMk id="25" creationId="{ED3385A3-C8B4-D4D6-8D9A-1B8C792D0C19}"/>
          </ac:spMkLst>
        </pc:spChg>
        <pc:spChg chg="mod">
          <ac:chgData name="timothe.boulet0@gmail.com" userId="d344baabb09eb1de" providerId="LiveId" clId="{E01EEF57-9092-45BB-8926-B500933D1B13}" dt="2022-07-13T16:05:41.734" v="7096" actId="207"/>
          <ac:spMkLst>
            <pc:docMk/>
            <pc:sldMk cId="4243133621" sldId="294"/>
            <ac:spMk id="26" creationId="{D7CD7CED-4151-EF2B-9483-686F83533DAD}"/>
          </ac:spMkLst>
        </pc:spChg>
        <pc:spChg chg="mod">
          <ac:chgData name="timothe.boulet0@gmail.com" userId="d344baabb09eb1de" providerId="LiveId" clId="{E01EEF57-9092-45BB-8926-B500933D1B13}" dt="2022-07-13T16:06:44.075" v="7110" actId="1076"/>
          <ac:spMkLst>
            <pc:docMk/>
            <pc:sldMk cId="4243133621" sldId="294"/>
            <ac:spMk id="27" creationId="{3EC2CA60-8B84-0B44-CBF4-F00B0189D2D8}"/>
          </ac:spMkLst>
        </pc:spChg>
        <pc:grpChg chg="mod">
          <ac:chgData name="timothe.boulet0@gmail.com" userId="d344baabb09eb1de" providerId="LiveId" clId="{E01EEF57-9092-45BB-8926-B500933D1B13}" dt="2022-07-13T16:06:44.075" v="7110" actId="1076"/>
          <ac:grpSpMkLst>
            <pc:docMk/>
            <pc:sldMk cId="4243133621" sldId="294"/>
            <ac:grpSpMk id="10" creationId="{D45270A9-BD12-38C2-F120-D9ECC90C8FC8}"/>
          </ac:grpSpMkLst>
        </pc:grpChg>
        <pc:grpChg chg="mod">
          <ac:chgData name="timothe.boulet0@gmail.com" userId="d344baabb09eb1de" providerId="LiveId" clId="{E01EEF57-9092-45BB-8926-B500933D1B13}" dt="2022-07-13T16:06:44.075" v="7110" actId="1076"/>
          <ac:grpSpMkLst>
            <pc:docMk/>
            <pc:sldMk cId="4243133621" sldId="294"/>
            <ac:grpSpMk id="14" creationId="{9862393D-9DC0-E265-CE10-8C08605E5596}"/>
          </ac:grpSpMkLst>
        </pc:grpChg>
      </pc:sldChg>
      <pc:sldChg chg="modSp mod ord">
        <pc:chgData name="timothe.boulet0@gmail.com" userId="d344baabb09eb1de" providerId="LiveId" clId="{E01EEF57-9092-45BB-8926-B500933D1B13}" dt="2022-07-14T23:29:28.759" v="10885" actId="207"/>
        <pc:sldMkLst>
          <pc:docMk/>
          <pc:sldMk cId="501389645" sldId="295"/>
        </pc:sldMkLst>
        <pc:spChg chg="mod">
          <ac:chgData name="timothe.boulet0@gmail.com" userId="d344baabb09eb1de" providerId="LiveId" clId="{E01EEF57-9092-45BB-8926-B500933D1B13}" dt="2022-07-13T16:05:22.849" v="7094" actId="207"/>
          <ac:spMkLst>
            <pc:docMk/>
            <pc:sldMk cId="501389645" sldId="295"/>
            <ac:spMk id="36" creationId="{48332F52-FAF9-020C-50C0-DF29B773FCB8}"/>
          </ac:spMkLst>
        </pc:spChg>
        <pc:spChg chg="mod">
          <ac:chgData name="timothe.boulet0@gmail.com" userId="d344baabb09eb1de" providerId="LiveId" clId="{E01EEF57-9092-45BB-8926-B500933D1B13}" dt="2022-07-13T16:04:09.989" v="7089" actId="207"/>
          <ac:spMkLst>
            <pc:docMk/>
            <pc:sldMk cId="501389645" sldId="295"/>
            <ac:spMk id="51" creationId="{3CEDAC45-491A-7027-D5FF-10AF03EB5877}"/>
          </ac:spMkLst>
        </pc:spChg>
        <pc:spChg chg="mod">
          <ac:chgData name="timothe.boulet0@gmail.com" userId="d344baabb09eb1de" providerId="LiveId" clId="{E01EEF57-9092-45BB-8926-B500933D1B13}" dt="2022-07-14T23:29:28.759" v="10885" actId="207"/>
          <ac:spMkLst>
            <pc:docMk/>
            <pc:sldMk cId="501389645" sldId="295"/>
            <ac:spMk id="52" creationId="{5C22D4B9-42AD-9AE2-83E5-C22ED4AE0D52}"/>
          </ac:spMkLst>
        </pc:spChg>
      </pc:sldChg>
      <pc:sldChg chg="addSp delSp modSp mod">
        <pc:chgData name="timothe.boulet0@gmail.com" userId="d344baabb09eb1de" providerId="LiveId" clId="{E01EEF57-9092-45BB-8926-B500933D1B13}" dt="2022-07-14T23:25:46.372" v="10837" actId="1076"/>
        <pc:sldMkLst>
          <pc:docMk/>
          <pc:sldMk cId="2508915124" sldId="296"/>
        </pc:sldMkLst>
        <pc:spChg chg="add del">
          <ac:chgData name="timothe.boulet0@gmail.com" userId="d344baabb09eb1de" providerId="LiveId" clId="{E01EEF57-9092-45BB-8926-B500933D1B13}" dt="2022-07-14T23:25:37.657" v="10835" actId="21"/>
          <ac:spMkLst>
            <pc:docMk/>
            <pc:sldMk cId="2508915124" sldId="296"/>
            <ac:spMk id="7" creationId="{B6CF0B90-A4D1-53B5-BFD1-2B0B548BD98A}"/>
          </ac:spMkLst>
        </pc:spChg>
        <pc:spChg chg="add mod">
          <ac:chgData name="timothe.boulet0@gmail.com" userId="d344baabb09eb1de" providerId="LiveId" clId="{E01EEF57-9092-45BB-8926-B500933D1B13}" dt="2022-07-14T23:24:59.943" v="10830" actId="1076"/>
          <ac:spMkLst>
            <pc:docMk/>
            <pc:sldMk cId="2508915124" sldId="296"/>
            <ac:spMk id="9" creationId="{1B81960B-A4C2-24F4-2037-EBC0765B4B84}"/>
          </ac:spMkLst>
        </pc:spChg>
        <pc:spChg chg="add mod">
          <ac:chgData name="timothe.boulet0@gmail.com" userId="d344baabb09eb1de" providerId="LiveId" clId="{E01EEF57-9092-45BB-8926-B500933D1B13}" dt="2022-07-14T23:25:46.372" v="10837" actId="1076"/>
          <ac:spMkLst>
            <pc:docMk/>
            <pc:sldMk cId="2508915124" sldId="296"/>
            <ac:spMk id="10" creationId="{350D6FFE-64BB-3587-9AF8-81695293882A}"/>
          </ac:spMkLst>
        </pc:spChg>
        <pc:picChg chg="add del">
          <ac:chgData name="timothe.boulet0@gmail.com" userId="d344baabb09eb1de" providerId="LiveId" clId="{E01EEF57-9092-45BB-8926-B500933D1B13}" dt="2022-07-14T23:25:37.657" v="10835" actId="21"/>
          <ac:picMkLst>
            <pc:docMk/>
            <pc:sldMk cId="2508915124" sldId="296"/>
            <ac:picMk id="6" creationId="{A1B61891-DCA7-EB28-E177-BED760ADADD6}"/>
          </ac:picMkLst>
        </pc:picChg>
      </pc:sldChg>
      <pc:sldChg chg="addSp delSp modSp mod modAnim">
        <pc:chgData name="timothe.boulet0@gmail.com" userId="d344baabb09eb1de" providerId="LiveId" clId="{E01EEF57-9092-45BB-8926-B500933D1B13}" dt="2022-07-13T16:09:00.919" v="7118" actId="478"/>
        <pc:sldMkLst>
          <pc:docMk/>
          <pc:sldMk cId="3928006225" sldId="297"/>
        </pc:sldMkLst>
        <pc:spChg chg="add del mod">
          <ac:chgData name="timothe.boulet0@gmail.com" userId="d344baabb09eb1de" providerId="LiveId" clId="{E01EEF57-9092-45BB-8926-B500933D1B13}" dt="2022-07-13T16:09:00.919" v="7118" actId="478"/>
          <ac:spMkLst>
            <pc:docMk/>
            <pc:sldMk cId="3928006225" sldId="297"/>
            <ac:spMk id="3" creationId="{213FDD65-CB53-5881-1FBB-4C8946E7C9D3}"/>
          </ac:spMkLst>
        </pc:spChg>
      </pc:sldChg>
      <pc:sldChg chg="modSp ord">
        <pc:chgData name="timothe.boulet0@gmail.com" userId="d344baabb09eb1de" providerId="LiveId" clId="{E01EEF57-9092-45BB-8926-B500933D1B13}" dt="2022-07-14T23:28:34.637" v="10847"/>
        <pc:sldMkLst>
          <pc:docMk/>
          <pc:sldMk cId="2364020202" sldId="298"/>
        </pc:sldMkLst>
        <pc:spChg chg="mod">
          <ac:chgData name="timothe.boulet0@gmail.com" userId="d344baabb09eb1de" providerId="LiveId" clId="{E01EEF57-9092-45BB-8926-B500933D1B13}" dt="2022-07-13T16:13:38.664" v="7119"/>
          <ac:spMkLst>
            <pc:docMk/>
            <pc:sldMk cId="2364020202" sldId="298"/>
            <ac:spMk id="11" creationId="{6250D32D-2254-F572-54C6-247AE09EFB9D}"/>
          </ac:spMkLst>
        </pc:spChg>
      </pc:sldChg>
      <pc:sldChg chg="ord">
        <pc:chgData name="timothe.boulet0@gmail.com" userId="d344baabb09eb1de" providerId="LiveId" clId="{E01EEF57-9092-45BB-8926-B500933D1B13}" dt="2022-07-14T23:28:34.637" v="10847"/>
        <pc:sldMkLst>
          <pc:docMk/>
          <pc:sldMk cId="3188181088" sldId="299"/>
        </pc:sldMkLst>
      </pc:sldChg>
      <pc:sldChg chg="modSp mod ord">
        <pc:chgData name="timothe.boulet0@gmail.com" userId="d344baabb09eb1de" providerId="LiveId" clId="{E01EEF57-9092-45BB-8926-B500933D1B13}" dt="2022-07-14T23:31:39.308" v="10911" actId="20577"/>
        <pc:sldMkLst>
          <pc:docMk/>
          <pc:sldMk cId="2901046812" sldId="300"/>
        </pc:sldMkLst>
        <pc:spChg chg="mod">
          <ac:chgData name="timothe.boulet0@gmail.com" userId="d344baabb09eb1de" providerId="LiveId" clId="{E01EEF57-9092-45BB-8926-B500933D1B13}" dt="2022-07-14T23:31:39.308" v="10911" actId="20577"/>
          <ac:spMkLst>
            <pc:docMk/>
            <pc:sldMk cId="2901046812" sldId="300"/>
            <ac:spMk id="5" creationId="{EAFD0662-5896-DC7D-FD47-AA48DC3C52A2}"/>
          </ac:spMkLst>
        </pc:spChg>
      </pc:sldChg>
      <pc:sldChg chg="addSp delSp modSp mod ord">
        <pc:chgData name="timothe.boulet0@gmail.com" userId="d344baabb09eb1de" providerId="LiveId" clId="{E01EEF57-9092-45BB-8926-B500933D1B13}" dt="2022-07-14T23:35:42.582" v="11246" actId="21"/>
        <pc:sldMkLst>
          <pc:docMk/>
          <pc:sldMk cId="4070084984" sldId="301"/>
        </pc:sldMkLst>
        <pc:spChg chg="add del mod">
          <ac:chgData name="timothe.boulet0@gmail.com" userId="d344baabb09eb1de" providerId="LiveId" clId="{E01EEF57-9092-45BB-8926-B500933D1B13}" dt="2022-07-14T23:34:23.820" v="11126" actId="21"/>
          <ac:spMkLst>
            <pc:docMk/>
            <pc:sldMk cId="4070084984" sldId="301"/>
            <ac:spMk id="2" creationId="{71DF1865-8E0D-82B4-0ED2-B6332CF4D433}"/>
          </ac:spMkLst>
        </pc:spChg>
        <pc:spChg chg="add del mod">
          <ac:chgData name="timothe.boulet0@gmail.com" userId="d344baabb09eb1de" providerId="LiveId" clId="{E01EEF57-9092-45BB-8926-B500933D1B13}" dt="2022-07-14T23:35:42.582" v="11246" actId="21"/>
          <ac:spMkLst>
            <pc:docMk/>
            <pc:sldMk cId="4070084984" sldId="301"/>
            <ac:spMk id="7" creationId="{28BEF850-21DD-ABC7-F434-7B3FC0F0832B}"/>
          </ac:spMkLst>
        </pc:spChg>
        <pc:spChg chg="add del mod">
          <ac:chgData name="timothe.boulet0@gmail.com" userId="d344baabb09eb1de" providerId="LiveId" clId="{E01EEF57-9092-45BB-8926-B500933D1B13}" dt="2022-07-14T23:35:42.582" v="11246" actId="21"/>
          <ac:spMkLst>
            <pc:docMk/>
            <pc:sldMk cId="4070084984" sldId="301"/>
            <ac:spMk id="8" creationId="{28FA27B1-024B-E608-9471-77877E1D9A1C}"/>
          </ac:spMkLst>
        </pc:spChg>
        <pc:spChg chg="add del mod">
          <ac:chgData name="timothe.boulet0@gmail.com" userId="d344baabb09eb1de" providerId="LiveId" clId="{E01EEF57-9092-45BB-8926-B500933D1B13}" dt="2022-07-14T23:35:42.582" v="11246" actId="21"/>
          <ac:spMkLst>
            <pc:docMk/>
            <pc:sldMk cId="4070084984" sldId="301"/>
            <ac:spMk id="15" creationId="{97A27449-192B-36A0-361D-81BA31A44512}"/>
          </ac:spMkLst>
        </pc:spChg>
        <pc:spChg chg="add del mod">
          <ac:chgData name="timothe.boulet0@gmail.com" userId="d344baabb09eb1de" providerId="LiveId" clId="{E01EEF57-9092-45BB-8926-B500933D1B13}" dt="2022-07-14T23:35:42.582" v="11246" actId="21"/>
          <ac:spMkLst>
            <pc:docMk/>
            <pc:sldMk cId="4070084984" sldId="301"/>
            <ac:spMk id="16" creationId="{289DE7DA-4C55-2615-5FDC-4906BC0C2BC9}"/>
          </ac:spMkLst>
        </pc:spChg>
        <pc:cxnChg chg="add del mod">
          <ac:chgData name="timothe.boulet0@gmail.com" userId="d344baabb09eb1de" providerId="LiveId" clId="{E01EEF57-9092-45BB-8926-B500933D1B13}" dt="2022-07-14T23:35:42.582" v="11246" actId="21"/>
          <ac:cxnSpMkLst>
            <pc:docMk/>
            <pc:sldMk cId="4070084984" sldId="301"/>
            <ac:cxnSpMk id="10" creationId="{2D4B26EC-B91C-CAC2-AEC9-918845F732F1}"/>
          </ac:cxnSpMkLst>
        </pc:cxnChg>
        <pc:cxnChg chg="add del mod">
          <ac:chgData name="timothe.boulet0@gmail.com" userId="d344baabb09eb1de" providerId="LiveId" clId="{E01EEF57-9092-45BB-8926-B500933D1B13}" dt="2022-07-14T23:35:42.582" v="11246" actId="21"/>
          <ac:cxnSpMkLst>
            <pc:docMk/>
            <pc:sldMk cId="4070084984" sldId="301"/>
            <ac:cxnSpMk id="13" creationId="{A51DCC15-54B5-DB42-92F9-872FFBA5C84C}"/>
          </ac:cxnSpMkLst>
        </pc:cxnChg>
      </pc:sldChg>
      <pc:sldChg chg="addSp delSp modSp mod">
        <pc:chgData name="timothe.boulet0@gmail.com" userId="d344baabb09eb1de" providerId="LiveId" clId="{E01EEF57-9092-45BB-8926-B500933D1B13}" dt="2022-07-14T14:56:40.660" v="10449" actId="21"/>
        <pc:sldMkLst>
          <pc:docMk/>
          <pc:sldMk cId="3185380209" sldId="302"/>
        </pc:sldMkLst>
        <pc:picChg chg="add del mod">
          <ac:chgData name="timothe.boulet0@gmail.com" userId="d344baabb09eb1de" providerId="LiveId" clId="{E01EEF57-9092-45BB-8926-B500933D1B13}" dt="2022-07-14T14:56:40.660" v="10449" actId="21"/>
          <ac:picMkLst>
            <pc:docMk/>
            <pc:sldMk cId="3185380209" sldId="302"/>
            <ac:picMk id="3" creationId="{4BD7B6DE-9909-A22C-7BD4-9B0359C68365}"/>
          </ac:picMkLst>
        </pc:picChg>
        <pc:picChg chg="mod">
          <ac:chgData name="timothe.boulet0@gmail.com" userId="d344baabb09eb1de" providerId="LiveId" clId="{E01EEF57-9092-45BB-8926-B500933D1B13}" dt="2022-07-12T18:00:28.714" v="6919" actId="1076"/>
          <ac:picMkLst>
            <pc:docMk/>
            <pc:sldMk cId="3185380209" sldId="302"/>
            <ac:picMk id="7" creationId="{E51141CA-4978-7683-6503-6BF5DF97C9AF}"/>
          </ac:picMkLst>
        </pc:picChg>
      </pc:sldChg>
      <pc:sldChg chg="addSp delSp modSp mod ord">
        <pc:chgData name="timothe.boulet0@gmail.com" userId="d344baabb09eb1de" providerId="LiveId" clId="{E01EEF57-9092-45BB-8926-B500933D1B13}" dt="2022-07-15T00:41:22.780" v="13156" actId="1076"/>
        <pc:sldMkLst>
          <pc:docMk/>
          <pc:sldMk cId="1638198281" sldId="303"/>
        </pc:sldMkLst>
        <pc:spChg chg="mod">
          <ac:chgData name="timothe.boulet0@gmail.com" userId="d344baabb09eb1de" providerId="LiveId" clId="{E01EEF57-9092-45BB-8926-B500933D1B13}" dt="2022-07-14T23:40:19.477" v="11448" actId="20577"/>
          <ac:spMkLst>
            <pc:docMk/>
            <pc:sldMk cId="1638198281" sldId="303"/>
            <ac:spMk id="11" creationId="{7BCEE8ED-0F2C-9948-C2B1-414B7B53047C}"/>
          </ac:spMkLst>
        </pc:spChg>
        <pc:spChg chg="mod">
          <ac:chgData name="timothe.boulet0@gmail.com" userId="d344baabb09eb1de" providerId="LiveId" clId="{E01EEF57-9092-45BB-8926-B500933D1B13}" dt="2022-07-15T00:41:13.724" v="13153" actId="1076"/>
          <ac:spMkLst>
            <pc:docMk/>
            <pc:sldMk cId="1638198281" sldId="303"/>
            <ac:spMk id="12" creationId="{B279ABA3-9738-43CA-CC0E-C087C04EDFB4}"/>
          </ac:spMkLst>
        </pc:spChg>
        <pc:spChg chg="mod">
          <ac:chgData name="timothe.boulet0@gmail.com" userId="d344baabb09eb1de" providerId="LiveId" clId="{E01EEF57-9092-45BB-8926-B500933D1B13}" dt="2022-07-15T00:33:02.877" v="13147" actId="20577"/>
          <ac:spMkLst>
            <pc:docMk/>
            <pc:sldMk cId="1638198281" sldId="303"/>
            <ac:spMk id="13" creationId="{FF3889B4-B828-843D-8F74-9F58B7A46F1B}"/>
          </ac:spMkLst>
        </pc:spChg>
        <pc:picChg chg="add mod">
          <ac:chgData name="timothe.boulet0@gmail.com" userId="d344baabb09eb1de" providerId="LiveId" clId="{E01EEF57-9092-45BB-8926-B500933D1B13}" dt="2022-07-15T00:41:22.780" v="13156" actId="1076"/>
          <ac:picMkLst>
            <pc:docMk/>
            <pc:sldMk cId="1638198281" sldId="303"/>
            <ac:picMk id="5" creationId="{95B1811B-F32E-2248-D219-18CB91C0A09F}"/>
          </ac:picMkLst>
        </pc:picChg>
        <pc:picChg chg="del">
          <ac:chgData name="timothe.boulet0@gmail.com" userId="d344baabb09eb1de" providerId="LiveId" clId="{E01EEF57-9092-45BB-8926-B500933D1B13}" dt="2022-07-15T00:40:49.091" v="13148" actId="478"/>
          <ac:picMkLst>
            <pc:docMk/>
            <pc:sldMk cId="1638198281" sldId="303"/>
            <ac:picMk id="10" creationId="{20DF7B13-3467-A249-1D55-33D807A0AD6C}"/>
          </ac:picMkLst>
        </pc:picChg>
        <pc:picChg chg="mod">
          <ac:chgData name="timothe.boulet0@gmail.com" userId="d344baabb09eb1de" providerId="LiveId" clId="{E01EEF57-9092-45BB-8926-B500933D1B13}" dt="2022-07-14T23:40:02.564" v="11444" actId="14100"/>
          <ac:picMkLst>
            <pc:docMk/>
            <pc:sldMk cId="1638198281" sldId="303"/>
            <ac:picMk id="8194" creationId="{BD57EF93-5CDA-9881-0143-5DC02EEC8D39}"/>
          </ac:picMkLst>
        </pc:picChg>
        <pc:picChg chg="mod">
          <ac:chgData name="timothe.boulet0@gmail.com" userId="d344baabb09eb1de" providerId="LiveId" clId="{E01EEF57-9092-45BB-8926-B500933D1B13}" dt="2022-07-14T23:39:57.566" v="11442" actId="1076"/>
          <ac:picMkLst>
            <pc:docMk/>
            <pc:sldMk cId="1638198281" sldId="303"/>
            <ac:picMk id="8196" creationId="{579EC3DE-05A0-1CE8-9DBB-9236E76803DD}"/>
          </ac:picMkLst>
        </pc:picChg>
      </pc:sldChg>
      <pc:sldChg chg="addSp delSp modSp mod">
        <pc:chgData name="timothe.boulet0@gmail.com" userId="d344baabb09eb1de" providerId="LiveId" clId="{E01EEF57-9092-45BB-8926-B500933D1B13}" dt="2022-07-15T00:46:40.097" v="13290" actId="14100"/>
        <pc:sldMkLst>
          <pc:docMk/>
          <pc:sldMk cId="2332765572" sldId="304"/>
        </pc:sldMkLst>
        <pc:spChg chg="mod">
          <ac:chgData name="timothe.boulet0@gmail.com" userId="d344baabb09eb1de" providerId="LiveId" clId="{E01EEF57-9092-45BB-8926-B500933D1B13}" dt="2022-07-15T00:31:59.277" v="13119" actId="207"/>
          <ac:spMkLst>
            <pc:docMk/>
            <pc:sldMk cId="2332765572" sldId="304"/>
            <ac:spMk id="5" creationId="{626E893B-E496-B7DD-4D7F-570797393B5B}"/>
          </ac:spMkLst>
        </pc:spChg>
        <pc:spChg chg="del">
          <ac:chgData name="timothe.boulet0@gmail.com" userId="d344baabb09eb1de" providerId="LiveId" clId="{E01EEF57-9092-45BB-8926-B500933D1B13}" dt="2022-07-13T15:58:43.682" v="6994" actId="478"/>
          <ac:spMkLst>
            <pc:docMk/>
            <pc:sldMk cId="2332765572" sldId="304"/>
            <ac:spMk id="6" creationId="{579E62C2-12F0-EF35-9B4C-383F794FB2FC}"/>
          </ac:spMkLst>
        </pc:spChg>
        <pc:spChg chg="add mod">
          <ac:chgData name="timothe.boulet0@gmail.com" userId="d344baabb09eb1de" providerId="LiveId" clId="{E01EEF57-9092-45BB-8926-B500933D1B13}" dt="2022-07-15T00:32:11.429" v="13120" actId="1076"/>
          <ac:spMkLst>
            <pc:docMk/>
            <pc:sldMk cId="2332765572" sldId="304"/>
            <ac:spMk id="7" creationId="{671952F9-8B2B-B1C6-C853-B02EF2074C9A}"/>
          </ac:spMkLst>
        </pc:spChg>
        <pc:spChg chg="add del mod">
          <ac:chgData name="timothe.boulet0@gmail.com" userId="d344baabb09eb1de" providerId="LiveId" clId="{E01EEF57-9092-45BB-8926-B500933D1B13}" dt="2022-07-15T00:28:16.607" v="12977" actId="478"/>
          <ac:spMkLst>
            <pc:docMk/>
            <pc:sldMk cId="2332765572" sldId="304"/>
            <ac:spMk id="9" creationId="{59788AF6-66DA-4B44-944C-417A35910358}"/>
          </ac:spMkLst>
        </pc:spChg>
        <pc:spChg chg="add mod">
          <ac:chgData name="timothe.boulet0@gmail.com" userId="d344baabb09eb1de" providerId="LiveId" clId="{E01EEF57-9092-45BB-8926-B500933D1B13}" dt="2022-07-15T00:28:57.916" v="12985" actId="1076"/>
          <ac:spMkLst>
            <pc:docMk/>
            <pc:sldMk cId="2332765572" sldId="304"/>
            <ac:spMk id="10" creationId="{E4A48B51-4315-7322-CD49-D63655F8B9B8}"/>
          </ac:spMkLst>
        </pc:spChg>
        <pc:spChg chg="add del mod">
          <ac:chgData name="timothe.boulet0@gmail.com" userId="d344baabb09eb1de" providerId="LiveId" clId="{E01EEF57-9092-45BB-8926-B500933D1B13}" dt="2022-07-15T00:29:01.296" v="12987"/>
          <ac:spMkLst>
            <pc:docMk/>
            <pc:sldMk cId="2332765572" sldId="304"/>
            <ac:spMk id="11" creationId="{10BFFBA7-4ACA-411E-9F72-21ECA2B17B74}"/>
          </ac:spMkLst>
        </pc:spChg>
        <pc:spChg chg="add del mod">
          <ac:chgData name="timothe.boulet0@gmail.com" userId="d344baabb09eb1de" providerId="LiveId" clId="{E01EEF57-9092-45BB-8926-B500933D1B13}" dt="2022-07-15T00:29:04.281" v="12989"/>
          <ac:spMkLst>
            <pc:docMk/>
            <pc:sldMk cId="2332765572" sldId="304"/>
            <ac:spMk id="12" creationId="{60325F73-9483-742F-5050-336F1F1805CB}"/>
          </ac:spMkLst>
        </pc:spChg>
        <pc:spChg chg="add mod">
          <ac:chgData name="timothe.boulet0@gmail.com" userId="d344baabb09eb1de" providerId="LiveId" clId="{E01EEF57-9092-45BB-8926-B500933D1B13}" dt="2022-07-15T00:29:10.161" v="12991" actId="1076"/>
          <ac:spMkLst>
            <pc:docMk/>
            <pc:sldMk cId="2332765572" sldId="304"/>
            <ac:spMk id="13" creationId="{E9B51064-C965-74CC-7029-1564D52148B1}"/>
          </ac:spMkLst>
        </pc:spChg>
        <pc:spChg chg="add mod">
          <ac:chgData name="timothe.boulet0@gmail.com" userId="d344baabb09eb1de" providerId="LiveId" clId="{E01EEF57-9092-45BB-8926-B500933D1B13}" dt="2022-07-15T00:30:06.257" v="13010" actId="1076"/>
          <ac:spMkLst>
            <pc:docMk/>
            <pc:sldMk cId="2332765572" sldId="304"/>
            <ac:spMk id="14" creationId="{EB294C79-40CE-FB87-F27C-C5BF418E9806}"/>
          </ac:spMkLst>
        </pc:spChg>
        <pc:spChg chg="add mod">
          <ac:chgData name="timothe.boulet0@gmail.com" userId="d344baabb09eb1de" providerId="LiveId" clId="{E01EEF57-9092-45BB-8926-B500933D1B13}" dt="2022-07-15T00:29:30.531" v="13000" actId="207"/>
          <ac:spMkLst>
            <pc:docMk/>
            <pc:sldMk cId="2332765572" sldId="304"/>
            <ac:spMk id="15" creationId="{BFCEEE93-DDE3-4322-DBCA-A5532097EBFE}"/>
          </ac:spMkLst>
        </pc:spChg>
        <pc:spChg chg="add mod">
          <ac:chgData name="timothe.boulet0@gmail.com" userId="d344baabb09eb1de" providerId="LiveId" clId="{E01EEF57-9092-45BB-8926-B500933D1B13}" dt="2022-07-15T00:29:47.413" v="13005" actId="1076"/>
          <ac:spMkLst>
            <pc:docMk/>
            <pc:sldMk cId="2332765572" sldId="304"/>
            <ac:spMk id="16" creationId="{DB563522-5CC3-EDDD-E664-CF547F0C9641}"/>
          </ac:spMkLst>
        </pc:spChg>
        <pc:spChg chg="add mod">
          <ac:chgData name="timothe.boulet0@gmail.com" userId="d344baabb09eb1de" providerId="LiveId" clId="{E01EEF57-9092-45BB-8926-B500933D1B13}" dt="2022-07-15T00:29:51.133" v="13007" actId="1076"/>
          <ac:spMkLst>
            <pc:docMk/>
            <pc:sldMk cId="2332765572" sldId="304"/>
            <ac:spMk id="17" creationId="{E752BBA5-9DA0-D773-9C61-656ED9740DC8}"/>
          </ac:spMkLst>
        </pc:spChg>
        <pc:spChg chg="add mod">
          <ac:chgData name="timothe.boulet0@gmail.com" userId="d344baabb09eb1de" providerId="LiveId" clId="{E01EEF57-9092-45BB-8926-B500933D1B13}" dt="2022-07-15T00:30:11.854" v="13011" actId="1076"/>
          <ac:spMkLst>
            <pc:docMk/>
            <pc:sldMk cId="2332765572" sldId="304"/>
            <ac:spMk id="18" creationId="{9313C5F3-14C3-2F9D-04B4-1B2A7724C26F}"/>
          </ac:spMkLst>
        </pc:spChg>
        <pc:spChg chg="add mod">
          <ac:chgData name="timothe.boulet0@gmail.com" userId="d344baabb09eb1de" providerId="LiveId" clId="{E01EEF57-9092-45BB-8926-B500933D1B13}" dt="2022-07-15T00:31:36.080" v="13116" actId="20577"/>
          <ac:spMkLst>
            <pc:docMk/>
            <pc:sldMk cId="2332765572" sldId="304"/>
            <ac:spMk id="23" creationId="{E6714887-703D-E8C0-0E05-4CF2F200EBAE}"/>
          </ac:spMkLst>
        </pc:spChg>
        <pc:spChg chg="add mod">
          <ac:chgData name="timothe.boulet0@gmail.com" userId="d344baabb09eb1de" providerId="LiveId" clId="{E01EEF57-9092-45BB-8926-B500933D1B13}" dt="2022-07-15T00:44:30.344" v="13191" actId="1076"/>
          <ac:spMkLst>
            <pc:docMk/>
            <pc:sldMk cId="2332765572" sldId="304"/>
            <ac:spMk id="32" creationId="{5C1D6D36-F648-1AA8-3B06-919817D474C4}"/>
          </ac:spMkLst>
        </pc:spChg>
        <pc:spChg chg="add mod">
          <ac:chgData name="timothe.boulet0@gmail.com" userId="d344baabb09eb1de" providerId="LiveId" clId="{E01EEF57-9092-45BB-8926-B500933D1B13}" dt="2022-07-15T00:46:27.581" v="13286" actId="1076"/>
          <ac:spMkLst>
            <pc:docMk/>
            <pc:sldMk cId="2332765572" sldId="304"/>
            <ac:spMk id="33" creationId="{FCA9F030-0851-1F5F-55C1-2FE38290EBF9}"/>
          </ac:spMkLst>
        </pc:spChg>
        <pc:spChg chg="add mod">
          <ac:chgData name="timothe.boulet0@gmail.com" userId="d344baabb09eb1de" providerId="LiveId" clId="{E01EEF57-9092-45BB-8926-B500933D1B13}" dt="2022-07-15T00:46:37.668" v="13289" actId="1076"/>
          <ac:spMkLst>
            <pc:docMk/>
            <pc:sldMk cId="2332765572" sldId="304"/>
            <ac:spMk id="36" creationId="{3E1DCCA8-CE72-0609-771F-471A8B11178A}"/>
          </ac:spMkLst>
        </pc:spChg>
        <pc:picChg chg="add del mod">
          <ac:chgData name="timothe.boulet0@gmail.com" userId="d344baabb09eb1de" providerId="LiveId" clId="{E01EEF57-9092-45BB-8926-B500933D1B13}" dt="2022-07-15T00:27:31.869" v="12966" actId="478"/>
          <ac:picMkLst>
            <pc:docMk/>
            <pc:sldMk cId="2332765572" sldId="304"/>
            <ac:picMk id="3" creationId="{69E851E5-A6ED-17D8-2BA0-8395ECBFD0EF}"/>
          </ac:picMkLst>
        </pc:picChg>
        <pc:picChg chg="add mod">
          <ac:chgData name="timothe.boulet0@gmail.com" userId="d344baabb09eb1de" providerId="LiveId" clId="{E01EEF57-9092-45BB-8926-B500933D1B13}" dt="2022-07-15T00:27:38.572" v="12970" actId="1076"/>
          <ac:picMkLst>
            <pc:docMk/>
            <pc:sldMk cId="2332765572" sldId="304"/>
            <ac:picMk id="8" creationId="{F20FBBAD-21A7-5994-BC97-9CD16652EE66}"/>
          </ac:picMkLst>
        </pc:picChg>
        <pc:cxnChg chg="add mod">
          <ac:chgData name="timothe.boulet0@gmail.com" userId="d344baabb09eb1de" providerId="LiveId" clId="{E01EEF57-9092-45BB-8926-B500933D1B13}" dt="2022-07-15T00:30:49.987" v="13016" actId="14100"/>
          <ac:cxnSpMkLst>
            <pc:docMk/>
            <pc:sldMk cId="2332765572" sldId="304"/>
            <ac:cxnSpMk id="20" creationId="{D91966D2-A64E-23F8-B38F-09CD8C7410EB}"/>
          </ac:cxnSpMkLst>
        </pc:cxnChg>
        <pc:cxnChg chg="add mod">
          <ac:chgData name="timothe.boulet0@gmail.com" userId="d344baabb09eb1de" providerId="LiveId" clId="{E01EEF57-9092-45BB-8926-B500933D1B13}" dt="2022-07-15T00:46:25.241" v="13285" actId="1076"/>
          <ac:cxnSpMkLst>
            <pc:docMk/>
            <pc:sldMk cId="2332765572" sldId="304"/>
            <ac:cxnSpMk id="24" creationId="{DB377817-0E32-4789-C032-71A62559F930}"/>
          </ac:cxnSpMkLst>
        </pc:cxnChg>
        <pc:cxnChg chg="add mod">
          <ac:chgData name="timothe.boulet0@gmail.com" userId="d344baabb09eb1de" providerId="LiveId" clId="{E01EEF57-9092-45BB-8926-B500933D1B13}" dt="2022-07-15T00:44:00.186" v="13166" actId="14100"/>
          <ac:cxnSpMkLst>
            <pc:docMk/>
            <pc:sldMk cId="2332765572" sldId="304"/>
            <ac:cxnSpMk id="30" creationId="{1B77A979-BDB8-8AA7-EBA3-75876CE35D59}"/>
          </ac:cxnSpMkLst>
        </pc:cxnChg>
        <pc:cxnChg chg="add mod">
          <ac:chgData name="timothe.boulet0@gmail.com" userId="d344baabb09eb1de" providerId="LiveId" clId="{E01EEF57-9092-45BB-8926-B500933D1B13}" dt="2022-07-15T00:46:40.097" v="13290" actId="14100"/>
          <ac:cxnSpMkLst>
            <pc:docMk/>
            <pc:sldMk cId="2332765572" sldId="304"/>
            <ac:cxnSpMk id="34" creationId="{2ACEAFD0-9500-5401-447B-8E0C380645CD}"/>
          </ac:cxnSpMkLst>
        </pc:cxnChg>
      </pc:sldChg>
      <pc:sldChg chg="modSp del mod">
        <pc:chgData name="timothe.boulet0@gmail.com" userId="d344baabb09eb1de" providerId="LiveId" clId="{E01EEF57-9092-45BB-8926-B500933D1B13}" dt="2022-07-15T00:47:01.695" v="13291" actId="47"/>
        <pc:sldMkLst>
          <pc:docMk/>
          <pc:sldMk cId="39830662" sldId="305"/>
        </pc:sldMkLst>
        <pc:spChg chg="mod">
          <ac:chgData name="timothe.boulet0@gmail.com" userId="d344baabb09eb1de" providerId="LiveId" clId="{E01EEF57-9092-45BB-8926-B500933D1B13}" dt="2022-07-13T15:58:33.584" v="6993" actId="1076"/>
          <ac:spMkLst>
            <pc:docMk/>
            <pc:sldMk cId="39830662" sldId="305"/>
            <ac:spMk id="6" creationId="{579E62C2-12F0-EF35-9B4C-383F794FB2FC}"/>
          </ac:spMkLst>
        </pc:spChg>
      </pc:sldChg>
      <pc:sldChg chg="addSp delSp modSp mod">
        <pc:chgData name="timothe.boulet0@gmail.com" userId="d344baabb09eb1de" providerId="LiveId" clId="{E01EEF57-9092-45BB-8926-B500933D1B13}" dt="2022-07-14T23:37:32.534" v="11322" actId="1076"/>
        <pc:sldMkLst>
          <pc:docMk/>
          <pc:sldMk cId="1111053718" sldId="306"/>
        </pc:sldMkLst>
        <pc:spChg chg="del">
          <ac:chgData name="timothe.boulet0@gmail.com" userId="d344baabb09eb1de" providerId="LiveId" clId="{E01EEF57-9092-45BB-8926-B500933D1B13}" dt="2022-07-13T16:07:23.433" v="7114" actId="478"/>
          <ac:spMkLst>
            <pc:docMk/>
            <pc:sldMk cId="1111053718" sldId="306"/>
            <ac:spMk id="2" creationId="{980F7B1D-8444-2AF5-1D4C-F8E17065DD44}"/>
          </ac:spMkLst>
        </pc:spChg>
        <pc:spChg chg="del">
          <ac:chgData name="timothe.boulet0@gmail.com" userId="d344baabb09eb1de" providerId="LiveId" clId="{E01EEF57-9092-45BB-8926-B500933D1B13}" dt="2022-07-13T16:07:19.166" v="7113" actId="478"/>
          <ac:spMkLst>
            <pc:docMk/>
            <pc:sldMk cId="1111053718" sldId="306"/>
            <ac:spMk id="3" creationId="{F322B430-B229-126E-2277-FDC2834BCD3C}"/>
          </ac:spMkLst>
        </pc:spChg>
        <pc:spChg chg="mod">
          <ac:chgData name="timothe.boulet0@gmail.com" userId="d344baabb09eb1de" providerId="LiveId" clId="{E01EEF57-9092-45BB-8926-B500933D1B13}" dt="2022-07-14T23:35:56.565" v="11251" actId="1076"/>
          <ac:spMkLst>
            <pc:docMk/>
            <pc:sldMk cId="1111053718" sldId="306"/>
            <ac:spMk id="5" creationId="{DF64CBBE-BD1C-D59F-A277-3D177D2504EC}"/>
          </ac:spMkLst>
        </pc:spChg>
        <pc:spChg chg="add mod">
          <ac:chgData name="timothe.boulet0@gmail.com" userId="d344baabb09eb1de" providerId="LiveId" clId="{E01EEF57-9092-45BB-8926-B500933D1B13}" dt="2022-07-14T23:36:29.262" v="11255" actId="1076"/>
          <ac:spMkLst>
            <pc:docMk/>
            <pc:sldMk cId="1111053718" sldId="306"/>
            <ac:spMk id="7" creationId="{3C1541B2-5805-7ABA-E71D-77DBFE11B0E5}"/>
          </ac:spMkLst>
        </pc:spChg>
        <pc:spChg chg="mod">
          <ac:chgData name="timothe.boulet0@gmail.com" userId="d344baabb09eb1de" providerId="LiveId" clId="{E01EEF57-9092-45BB-8926-B500933D1B13}" dt="2022-07-14T23:36:09.134" v="11253" actId="14100"/>
          <ac:spMkLst>
            <pc:docMk/>
            <pc:sldMk cId="1111053718" sldId="306"/>
            <ac:spMk id="8" creationId="{7777D02C-6671-29EA-F57E-47F8812B3AB8}"/>
          </ac:spMkLst>
        </pc:spChg>
        <pc:spChg chg="mod">
          <ac:chgData name="timothe.boulet0@gmail.com" userId="d344baabb09eb1de" providerId="LiveId" clId="{E01EEF57-9092-45BB-8926-B500933D1B13}" dt="2022-07-14T23:35:56.565" v="11251" actId="1076"/>
          <ac:spMkLst>
            <pc:docMk/>
            <pc:sldMk cId="1111053718" sldId="306"/>
            <ac:spMk id="9" creationId="{6C27B373-0161-3EEF-4190-DCB0919F602D}"/>
          </ac:spMkLst>
        </pc:spChg>
        <pc:spChg chg="mod">
          <ac:chgData name="timothe.boulet0@gmail.com" userId="d344baabb09eb1de" providerId="LiveId" clId="{E01EEF57-9092-45BB-8926-B500933D1B13}" dt="2022-07-14T23:36:09.134" v="11253" actId="14100"/>
          <ac:spMkLst>
            <pc:docMk/>
            <pc:sldMk cId="1111053718" sldId="306"/>
            <ac:spMk id="10" creationId="{6397D91B-DDD7-1AED-8DB8-7A79E8A58585}"/>
          </ac:spMkLst>
        </pc:spChg>
        <pc:spChg chg="add mod">
          <ac:chgData name="timothe.boulet0@gmail.com" userId="d344baabb09eb1de" providerId="LiveId" clId="{E01EEF57-9092-45BB-8926-B500933D1B13}" dt="2022-07-14T23:36:15.555" v="11254" actId="1076"/>
          <ac:spMkLst>
            <pc:docMk/>
            <pc:sldMk cId="1111053718" sldId="306"/>
            <ac:spMk id="11" creationId="{57D62868-E200-B35F-6D87-8E379932D173}"/>
          </ac:spMkLst>
        </pc:spChg>
        <pc:spChg chg="add mod">
          <ac:chgData name="timothe.boulet0@gmail.com" userId="d344baabb09eb1de" providerId="LiveId" clId="{E01EEF57-9092-45BB-8926-B500933D1B13}" dt="2022-07-14T23:36:15.555" v="11254" actId="1076"/>
          <ac:spMkLst>
            <pc:docMk/>
            <pc:sldMk cId="1111053718" sldId="306"/>
            <ac:spMk id="12" creationId="{AA9C3EDD-B183-8636-2CBE-03422664FC36}"/>
          </ac:spMkLst>
        </pc:spChg>
        <pc:spChg chg="add mod">
          <ac:chgData name="timothe.boulet0@gmail.com" userId="d344baabb09eb1de" providerId="LiveId" clId="{E01EEF57-9092-45BB-8926-B500933D1B13}" dt="2022-07-14T23:37:32.534" v="11322" actId="1076"/>
          <ac:spMkLst>
            <pc:docMk/>
            <pc:sldMk cId="1111053718" sldId="306"/>
            <ac:spMk id="15" creationId="{08BB5C15-73C7-3472-1628-A690991A08CD}"/>
          </ac:spMkLst>
        </pc:spChg>
        <pc:spChg chg="add mod">
          <ac:chgData name="timothe.boulet0@gmail.com" userId="d344baabb09eb1de" providerId="LiveId" clId="{E01EEF57-9092-45BB-8926-B500933D1B13}" dt="2022-07-14T23:37:29.780" v="11321" actId="1076"/>
          <ac:spMkLst>
            <pc:docMk/>
            <pc:sldMk cId="1111053718" sldId="306"/>
            <ac:spMk id="16" creationId="{FAAC6BC5-7E45-8107-C9CB-A2ABA6C73416}"/>
          </ac:spMkLst>
        </pc:spChg>
        <pc:spChg chg="add mod">
          <ac:chgData name="timothe.boulet0@gmail.com" userId="d344baabb09eb1de" providerId="LiveId" clId="{E01EEF57-9092-45BB-8926-B500933D1B13}" dt="2022-07-14T23:36:59.981" v="11296" actId="14100"/>
          <ac:spMkLst>
            <pc:docMk/>
            <pc:sldMk cId="1111053718" sldId="306"/>
            <ac:spMk id="17" creationId="{EE358F48-AABF-BBA3-0B92-F1A4985AA3DE}"/>
          </ac:spMkLst>
        </pc:spChg>
        <pc:cxnChg chg="add mod">
          <ac:chgData name="timothe.boulet0@gmail.com" userId="d344baabb09eb1de" providerId="LiveId" clId="{E01EEF57-9092-45BB-8926-B500933D1B13}" dt="2022-07-14T23:36:15.555" v="11254" actId="1076"/>
          <ac:cxnSpMkLst>
            <pc:docMk/>
            <pc:sldMk cId="1111053718" sldId="306"/>
            <ac:cxnSpMk id="13" creationId="{7F3682FD-B1CD-9437-8A3C-5AAFDAA7148C}"/>
          </ac:cxnSpMkLst>
        </pc:cxnChg>
        <pc:cxnChg chg="add mod">
          <ac:chgData name="timothe.boulet0@gmail.com" userId="d344baabb09eb1de" providerId="LiveId" clId="{E01EEF57-9092-45BB-8926-B500933D1B13}" dt="2022-07-14T23:36:15.555" v="11254" actId="1076"/>
          <ac:cxnSpMkLst>
            <pc:docMk/>
            <pc:sldMk cId="1111053718" sldId="306"/>
            <ac:cxnSpMk id="14" creationId="{B80B8E90-6C80-9CF1-F110-42EE0B95AB66}"/>
          </ac:cxnSpMkLst>
        </pc:cxnChg>
      </pc:sldChg>
      <pc:sldChg chg="modSp ord">
        <pc:chgData name="timothe.boulet0@gmail.com" userId="d344baabb09eb1de" providerId="LiveId" clId="{E01EEF57-9092-45BB-8926-B500933D1B13}" dt="2022-07-16T00:40:46.369" v="13359" actId="14826"/>
        <pc:sldMkLst>
          <pc:docMk/>
          <pc:sldMk cId="1179893347" sldId="307"/>
        </pc:sldMkLst>
        <pc:picChg chg="mod">
          <ac:chgData name="timothe.boulet0@gmail.com" userId="d344baabb09eb1de" providerId="LiveId" clId="{E01EEF57-9092-45BB-8926-B500933D1B13}" dt="2022-07-16T00:40:18.588" v="13357" actId="14826"/>
          <ac:picMkLst>
            <pc:docMk/>
            <pc:sldMk cId="1179893347" sldId="307"/>
            <ac:picMk id="20" creationId="{C73E040F-8054-7CD5-223F-2E1CCC94EC81}"/>
          </ac:picMkLst>
        </pc:picChg>
        <pc:picChg chg="mod">
          <ac:chgData name="timothe.boulet0@gmail.com" userId="d344baabb09eb1de" providerId="LiveId" clId="{E01EEF57-9092-45BB-8926-B500933D1B13}" dt="2022-07-16T00:40:46.369" v="13359" actId="14826"/>
          <ac:picMkLst>
            <pc:docMk/>
            <pc:sldMk cId="1179893347" sldId="307"/>
            <ac:picMk id="26" creationId="{ADDF1EDE-F3CC-5140-F65C-1E4FE7D3B245}"/>
          </ac:picMkLst>
        </pc:picChg>
      </pc:sldChg>
      <pc:sldChg chg="addSp delSp modSp mod ord">
        <pc:chgData name="timothe.boulet0@gmail.com" userId="d344baabb09eb1de" providerId="LiveId" clId="{E01EEF57-9092-45BB-8926-B500933D1B13}" dt="2022-07-17T09:07:53.942" v="13511" actId="1076"/>
        <pc:sldMkLst>
          <pc:docMk/>
          <pc:sldMk cId="2446041223" sldId="308"/>
        </pc:sldMkLst>
        <pc:spChg chg="del">
          <ac:chgData name="timothe.boulet0@gmail.com" userId="d344baabb09eb1de" providerId="LiveId" clId="{E01EEF57-9092-45BB-8926-B500933D1B13}" dt="2022-07-16T01:11:23.015" v="13484" actId="478"/>
          <ac:spMkLst>
            <pc:docMk/>
            <pc:sldMk cId="2446041223" sldId="308"/>
            <ac:spMk id="2" creationId="{FFBC8121-D068-9588-42E5-55261D396D2E}"/>
          </ac:spMkLst>
        </pc:spChg>
        <pc:spChg chg="del">
          <ac:chgData name="timothe.boulet0@gmail.com" userId="d344baabb09eb1de" providerId="LiveId" clId="{E01EEF57-9092-45BB-8926-B500933D1B13}" dt="2022-07-16T01:11:21.319" v="13483" actId="478"/>
          <ac:spMkLst>
            <pc:docMk/>
            <pc:sldMk cId="2446041223" sldId="308"/>
            <ac:spMk id="3" creationId="{746BA7E6-C4C7-4105-2CC1-48D5D1C3B560}"/>
          </ac:spMkLst>
        </pc:spChg>
        <pc:spChg chg="add mod">
          <ac:chgData name="timothe.boulet0@gmail.com" userId="d344baabb09eb1de" providerId="LiveId" clId="{E01EEF57-9092-45BB-8926-B500933D1B13}" dt="2022-07-17T09:07:53.942" v="13511" actId="1076"/>
          <ac:spMkLst>
            <pc:docMk/>
            <pc:sldMk cId="2446041223" sldId="308"/>
            <ac:spMk id="5" creationId="{11E547A3-6A13-9CC9-E3E7-8036337E5550}"/>
          </ac:spMkLst>
        </pc:spChg>
        <pc:spChg chg="add mod">
          <ac:chgData name="timothe.boulet0@gmail.com" userId="d344baabb09eb1de" providerId="LiveId" clId="{E01EEF57-9092-45BB-8926-B500933D1B13}" dt="2022-07-17T09:07:48.487" v="13510" actId="1076"/>
          <ac:spMkLst>
            <pc:docMk/>
            <pc:sldMk cId="2446041223" sldId="308"/>
            <ac:spMk id="6" creationId="{3E2FB5CE-E335-53E5-E89B-B4EC1FDFE69C}"/>
          </ac:spMkLst>
        </pc:spChg>
        <pc:picChg chg="add mod">
          <ac:chgData name="timothe.boulet0@gmail.com" userId="d344baabb09eb1de" providerId="LiveId" clId="{E01EEF57-9092-45BB-8926-B500933D1B13}" dt="2022-07-16T01:13:22.016" v="13485" actId="14826"/>
          <ac:picMkLst>
            <pc:docMk/>
            <pc:sldMk cId="2446041223" sldId="308"/>
            <ac:picMk id="7" creationId="{96ABB442-303B-D614-95E3-6E38977AC7BA}"/>
          </ac:picMkLst>
        </pc:picChg>
        <pc:picChg chg="add mod">
          <ac:chgData name="timothe.boulet0@gmail.com" userId="d344baabb09eb1de" providerId="LiveId" clId="{E01EEF57-9092-45BB-8926-B500933D1B13}" dt="2022-07-16T01:11:02.700" v="13481" actId="14826"/>
          <ac:picMkLst>
            <pc:docMk/>
            <pc:sldMk cId="2446041223" sldId="308"/>
            <ac:picMk id="8" creationId="{1D8C936F-E0CF-A395-CD7D-DDA48E20707A}"/>
          </ac:picMkLst>
        </pc:picChg>
      </pc:sldChg>
      <pc:sldChg chg="delSp mod">
        <pc:chgData name="timothe.boulet0@gmail.com" userId="d344baabb09eb1de" providerId="LiveId" clId="{E01EEF57-9092-45BB-8926-B500933D1B13}" dt="2022-07-13T16:08:24.022" v="7116" actId="478"/>
        <pc:sldMkLst>
          <pc:docMk/>
          <pc:sldMk cId="1896648322" sldId="309"/>
        </pc:sldMkLst>
        <pc:spChg chg="del">
          <ac:chgData name="timothe.boulet0@gmail.com" userId="d344baabb09eb1de" providerId="LiveId" clId="{E01EEF57-9092-45BB-8926-B500933D1B13}" dt="2022-07-13T16:08:24.022" v="7116" actId="478"/>
          <ac:spMkLst>
            <pc:docMk/>
            <pc:sldMk cId="1896648322" sldId="309"/>
            <ac:spMk id="2" creationId="{6BEC8228-EB2A-48BF-1AE8-FE1692FC4507}"/>
          </ac:spMkLst>
        </pc:spChg>
        <pc:spChg chg="del">
          <ac:chgData name="timothe.boulet0@gmail.com" userId="d344baabb09eb1de" providerId="LiveId" clId="{E01EEF57-9092-45BB-8926-B500933D1B13}" dt="2022-07-13T16:08:20.878" v="7115" actId="478"/>
          <ac:spMkLst>
            <pc:docMk/>
            <pc:sldMk cId="1896648322" sldId="309"/>
            <ac:spMk id="3" creationId="{B16E5BDA-8CAE-EA37-B934-21FCDC958087}"/>
          </ac:spMkLst>
        </pc:spChg>
      </pc:sldChg>
      <pc:sldChg chg="ord">
        <pc:chgData name="timothe.boulet0@gmail.com" userId="d344baabb09eb1de" providerId="LiveId" clId="{E01EEF57-9092-45BB-8926-B500933D1B13}" dt="2022-07-14T23:28:34.637" v="10847"/>
        <pc:sldMkLst>
          <pc:docMk/>
          <pc:sldMk cId="4217916374" sldId="310"/>
        </pc:sldMkLst>
      </pc:sldChg>
      <pc:sldChg chg="addSp delSp modSp mod ord">
        <pc:chgData name="timothe.boulet0@gmail.com" userId="d344baabb09eb1de" providerId="LiveId" clId="{E01EEF57-9092-45BB-8926-B500933D1B13}" dt="2022-07-17T09:10:13.552" v="13529" actId="20577"/>
        <pc:sldMkLst>
          <pc:docMk/>
          <pc:sldMk cId="1271757074" sldId="313"/>
        </pc:sldMkLst>
        <pc:spChg chg="add del mod">
          <ac:chgData name="timothe.boulet0@gmail.com" userId="d344baabb09eb1de" providerId="LiveId" clId="{E01EEF57-9092-45BB-8926-B500933D1B13}" dt="2022-07-17T09:10:13.552" v="13529" actId="20577"/>
          <ac:spMkLst>
            <pc:docMk/>
            <pc:sldMk cId="1271757074" sldId="313"/>
            <ac:spMk id="5" creationId="{39806CA5-41F5-B59B-E655-70566D5C4798}"/>
          </ac:spMkLst>
        </pc:spChg>
      </pc:sldChg>
      <pc:sldChg chg="ord">
        <pc:chgData name="timothe.boulet0@gmail.com" userId="d344baabb09eb1de" providerId="LiveId" clId="{E01EEF57-9092-45BB-8926-B500933D1B13}" dt="2022-07-14T23:28:34.637" v="10847"/>
        <pc:sldMkLst>
          <pc:docMk/>
          <pc:sldMk cId="2331422738" sldId="314"/>
        </pc:sldMkLst>
      </pc:sldChg>
      <pc:sldChg chg="ord">
        <pc:chgData name="timothe.boulet0@gmail.com" userId="d344baabb09eb1de" providerId="LiveId" clId="{E01EEF57-9092-45BB-8926-B500933D1B13}" dt="2022-07-14T23:28:34.637" v="10847"/>
        <pc:sldMkLst>
          <pc:docMk/>
          <pc:sldMk cId="1625918800" sldId="315"/>
        </pc:sldMkLst>
      </pc:sldChg>
      <pc:sldChg chg="addSp delSp modSp mod">
        <pc:chgData name="timothe.boulet0@gmail.com" userId="d344baabb09eb1de" providerId="LiveId" clId="{E01EEF57-9092-45BB-8926-B500933D1B13}" dt="2022-07-14T23:26:15.316" v="10844" actId="1076"/>
        <pc:sldMkLst>
          <pc:docMk/>
          <pc:sldMk cId="326507824" sldId="316"/>
        </pc:sldMkLst>
        <pc:spChg chg="del mod">
          <ac:chgData name="timothe.boulet0@gmail.com" userId="d344baabb09eb1de" providerId="LiveId" clId="{E01EEF57-9092-45BB-8926-B500933D1B13}" dt="2022-07-14T23:24:49.968" v="10828" actId="21"/>
          <ac:spMkLst>
            <pc:docMk/>
            <pc:sldMk cId="326507824" sldId="316"/>
            <ac:spMk id="5" creationId="{E8097008-F6C2-D125-93A8-0C0247F925B2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6" creationId="{DFEC405E-93BE-9706-07CB-CC1EF9D6630D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8" creationId="{0B14E890-A8B6-0CA9-4958-7BB62F1810F0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9" creationId="{1F5C43F5-5EF2-7E5D-97D6-63F55521B7E0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13" creationId="{404FD8D4-1FDE-8A9C-842A-0671D0BC716F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14" creationId="{7A6FE390-C6C8-8EE8-DA6C-8E1E4B241771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16" creationId="{5E0E4B7C-8BAB-0508-8F88-8B1DDE533265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17" creationId="{6317C97F-1A2C-A7EF-44E0-071670B79BC9}"/>
          </ac:spMkLst>
        </pc:spChg>
        <pc:spChg chg="del mod">
          <ac:chgData name="timothe.boulet0@gmail.com" userId="d344baabb09eb1de" providerId="LiveId" clId="{E01EEF57-9092-45BB-8926-B500933D1B13}" dt="2022-07-14T23:24:49.968" v="10828" actId="21"/>
          <ac:spMkLst>
            <pc:docMk/>
            <pc:sldMk cId="326507824" sldId="316"/>
            <ac:spMk id="18" creationId="{197DEEFB-8FF8-2E9C-9850-1097FE8D0FAC}"/>
          </ac:spMkLst>
        </pc:spChg>
        <pc:spChg chg="add del mod">
          <ac:chgData name="timothe.boulet0@gmail.com" userId="d344baabb09eb1de" providerId="LiveId" clId="{E01EEF57-9092-45BB-8926-B500933D1B13}" dt="2022-07-14T23:25:33.121" v="10834"/>
          <ac:spMkLst>
            <pc:docMk/>
            <pc:sldMk cId="326507824" sldId="316"/>
            <ac:spMk id="19" creationId="{5013078D-7793-E96C-584C-C9488C4764B6}"/>
          </ac:spMkLst>
        </pc:spChg>
        <pc:spChg chg="add mod">
          <ac:chgData name="timothe.boulet0@gmail.com" userId="d344baabb09eb1de" providerId="LiveId" clId="{E01EEF57-9092-45BB-8926-B500933D1B13}" dt="2022-07-14T23:26:15.316" v="10844" actId="1076"/>
          <ac:spMkLst>
            <pc:docMk/>
            <pc:sldMk cId="326507824" sldId="316"/>
            <ac:spMk id="20" creationId="{D65F3038-9B7B-8626-FD10-60846FE23AA7}"/>
          </ac:spMkLst>
        </pc:spChg>
        <pc:spChg chg="mod">
          <ac:chgData name="timothe.boulet0@gmail.com" userId="d344baabb09eb1de" providerId="LiveId" clId="{E01EEF57-9092-45BB-8926-B500933D1B13}" dt="2022-07-14T23:24:43.485" v="10827" actId="1076"/>
          <ac:spMkLst>
            <pc:docMk/>
            <pc:sldMk cId="326507824" sldId="316"/>
            <ac:spMk id="22" creationId="{F55B0223-A716-2BC1-613F-17EAC883993F}"/>
          </ac:spMkLst>
        </pc:spChg>
        <pc:picChg chg="mod">
          <ac:chgData name="timothe.boulet0@gmail.com" userId="d344baabb09eb1de" providerId="LiveId" clId="{E01EEF57-9092-45BB-8926-B500933D1B13}" dt="2022-07-14T23:24:43.485" v="10827" actId="1076"/>
          <ac:picMkLst>
            <pc:docMk/>
            <pc:sldMk cId="326507824" sldId="316"/>
            <ac:picMk id="12" creationId="{4A977097-C2BC-49AC-D853-95C408250D56}"/>
          </ac:picMkLst>
        </pc:picChg>
        <pc:picChg chg="add del mod">
          <ac:chgData name="timothe.boulet0@gmail.com" userId="d344baabb09eb1de" providerId="LiveId" clId="{E01EEF57-9092-45BB-8926-B500933D1B13}" dt="2022-07-14T23:25:33.121" v="10834"/>
          <ac:picMkLst>
            <pc:docMk/>
            <pc:sldMk cId="326507824" sldId="316"/>
            <ac:picMk id="15" creationId="{0C2689DD-8214-5998-F813-535E267FF872}"/>
          </ac:picMkLst>
        </pc:picChg>
      </pc:sldChg>
      <pc:sldChg chg="addSp delSp modSp mod">
        <pc:chgData name="timothe.boulet0@gmail.com" userId="d344baabb09eb1de" providerId="LiveId" clId="{E01EEF57-9092-45BB-8926-B500933D1B13}" dt="2022-07-14T00:38:45.349" v="10312" actId="1076"/>
        <pc:sldMkLst>
          <pc:docMk/>
          <pc:sldMk cId="2718505597" sldId="317"/>
        </pc:sldMkLst>
        <pc:spChg chg="add mod">
          <ac:chgData name="timothe.boulet0@gmail.com" userId="d344baabb09eb1de" providerId="LiveId" clId="{E01EEF57-9092-45BB-8926-B500933D1B13}" dt="2022-07-12T04:22:47.896" v="5205" actId="1076"/>
          <ac:spMkLst>
            <pc:docMk/>
            <pc:sldMk cId="2718505597" sldId="317"/>
            <ac:spMk id="2" creationId="{9E5885AC-B31F-3F90-1D78-572E290726D5}"/>
          </ac:spMkLst>
        </pc:spChg>
        <pc:spChg chg="add mod">
          <ac:chgData name="timothe.boulet0@gmail.com" userId="d344baabb09eb1de" providerId="LiveId" clId="{E01EEF57-9092-45BB-8926-B500933D1B13}" dt="2022-07-12T04:22:45.802" v="5204" actId="14100"/>
          <ac:spMkLst>
            <pc:docMk/>
            <pc:sldMk cId="2718505597" sldId="317"/>
            <ac:spMk id="9" creationId="{C40213AF-CA9E-E3DF-E9FA-B5E94082408B}"/>
          </ac:spMkLst>
        </pc:spChg>
        <pc:spChg chg="add mod">
          <ac:chgData name="timothe.boulet0@gmail.com" userId="d344baabb09eb1de" providerId="LiveId" clId="{E01EEF57-9092-45BB-8926-B500933D1B13}" dt="2022-07-12T04:22:59.678" v="5208" actId="14100"/>
          <ac:spMkLst>
            <pc:docMk/>
            <pc:sldMk cId="2718505597" sldId="317"/>
            <ac:spMk id="11" creationId="{B76A3822-7D86-11C9-B757-F664A7C9356D}"/>
          </ac:spMkLst>
        </pc:spChg>
        <pc:spChg chg="add del">
          <ac:chgData name="timothe.boulet0@gmail.com" userId="d344baabb09eb1de" providerId="LiveId" clId="{E01EEF57-9092-45BB-8926-B500933D1B13}" dt="2022-07-14T00:34:51.604" v="10263" actId="22"/>
          <ac:spMkLst>
            <pc:docMk/>
            <pc:sldMk cId="2718505597" sldId="317"/>
            <ac:spMk id="12" creationId="{69D78FE4-6AA3-2B43-82B2-6BC4BC55FB74}"/>
          </ac:spMkLst>
        </pc:spChg>
        <pc:spChg chg="add del mod">
          <ac:chgData name="timothe.boulet0@gmail.com" userId="d344baabb09eb1de" providerId="LiveId" clId="{E01EEF57-9092-45BB-8926-B500933D1B13}" dt="2022-07-11T15:41:35.650" v="1369"/>
          <ac:spMkLst>
            <pc:docMk/>
            <pc:sldMk cId="2718505597" sldId="317"/>
            <ac:spMk id="12" creationId="{D4CEAEE8-DDFB-02D1-B853-275575170324}"/>
          </ac:spMkLst>
        </pc:spChg>
        <pc:spChg chg="add del mod">
          <ac:chgData name="timothe.boulet0@gmail.com" userId="d344baabb09eb1de" providerId="LiveId" clId="{E01EEF57-9092-45BB-8926-B500933D1B13}" dt="2022-07-12T04:21:57.179" v="5130" actId="478"/>
          <ac:spMkLst>
            <pc:docMk/>
            <pc:sldMk cId="2718505597" sldId="317"/>
            <ac:spMk id="13" creationId="{56D0A9DE-800F-38BE-216E-36FDBC9B060D}"/>
          </ac:spMkLst>
        </pc:spChg>
        <pc:spChg chg="add mod">
          <ac:chgData name="timothe.boulet0@gmail.com" userId="d344baabb09eb1de" providerId="LiveId" clId="{E01EEF57-9092-45BB-8926-B500933D1B13}" dt="2022-07-12T04:23:02.304" v="5209" actId="1076"/>
          <ac:spMkLst>
            <pc:docMk/>
            <pc:sldMk cId="2718505597" sldId="317"/>
            <ac:spMk id="14" creationId="{3420F015-A810-8B99-E579-7BD52892684B}"/>
          </ac:spMkLst>
        </pc:spChg>
        <pc:spChg chg="add mod">
          <ac:chgData name="timothe.boulet0@gmail.com" userId="d344baabb09eb1de" providerId="LiveId" clId="{E01EEF57-9092-45BB-8926-B500933D1B13}" dt="2022-07-14T00:38:40.878" v="10311" actId="1076"/>
          <ac:spMkLst>
            <pc:docMk/>
            <pc:sldMk cId="2718505597" sldId="317"/>
            <ac:spMk id="15" creationId="{D9A377AB-750A-7BD8-5B1B-12AC8DC3BFEE}"/>
          </ac:spMkLst>
        </pc:spChg>
        <pc:spChg chg="mod">
          <ac:chgData name="timothe.boulet0@gmail.com" userId="d344baabb09eb1de" providerId="LiveId" clId="{E01EEF57-9092-45BB-8926-B500933D1B13}" dt="2022-07-12T04:15:48.337" v="4986" actId="1076"/>
          <ac:spMkLst>
            <pc:docMk/>
            <pc:sldMk cId="2718505597" sldId="317"/>
            <ac:spMk id="23" creationId="{19C6366B-319A-E0A8-AB78-59CB4BD6C8A7}"/>
          </ac:spMkLst>
        </pc:spChg>
        <pc:spChg chg="mod">
          <ac:chgData name="timothe.boulet0@gmail.com" userId="d344baabb09eb1de" providerId="LiveId" clId="{E01EEF57-9092-45BB-8926-B500933D1B13}" dt="2022-07-12T04:24:00.318" v="5282" actId="207"/>
          <ac:spMkLst>
            <pc:docMk/>
            <pc:sldMk cId="2718505597" sldId="317"/>
            <ac:spMk id="24" creationId="{7BDB4507-879C-5116-2FAA-5D339F00660E}"/>
          </ac:spMkLst>
        </pc:spChg>
        <pc:spChg chg="del mod">
          <ac:chgData name="timothe.boulet0@gmail.com" userId="d344baabb09eb1de" providerId="LiveId" clId="{E01EEF57-9092-45BB-8926-B500933D1B13}" dt="2022-07-12T04:21:54.142" v="5128" actId="478"/>
          <ac:spMkLst>
            <pc:docMk/>
            <pc:sldMk cId="2718505597" sldId="317"/>
            <ac:spMk id="26" creationId="{725D0B88-D06F-E99A-9DA7-7D03FD6B757C}"/>
          </ac:spMkLst>
        </pc:spChg>
        <pc:spChg chg="del mod">
          <ac:chgData name="timothe.boulet0@gmail.com" userId="d344baabb09eb1de" providerId="LiveId" clId="{E01EEF57-9092-45BB-8926-B500933D1B13}" dt="2022-07-12T04:21:55.747" v="5129" actId="478"/>
          <ac:spMkLst>
            <pc:docMk/>
            <pc:sldMk cId="2718505597" sldId="317"/>
            <ac:spMk id="28" creationId="{3059D7F8-AF2E-C32E-B90D-0B66610BEE6C}"/>
          </ac:spMkLst>
        </pc:spChg>
        <pc:spChg chg="mod">
          <ac:chgData name="timothe.boulet0@gmail.com" userId="d344baabb09eb1de" providerId="LiveId" clId="{E01EEF57-9092-45BB-8926-B500933D1B13}" dt="2022-07-14T00:38:45.349" v="10312" actId="1076"/>
          <ac:spMkLst>
            <pc:docMk/>
            <pc:sldMk cId="2718505597" sldId="317"/>
            <ac:spMk id="32" creationId="{AB75D538-0CDB-0DAA-574F-1F0F261EE146}"/>
          </ac:spMkLst>
        </pc:spChg>
        <pc:spChg chg="mod">
          <ac:chgData name="timothe.boulet0@gmail.com" userId="d344baabb09eb1de" providerId="LiveId" clId="{E01EEF57-9092-45BB-8926-B500933D1B13}" dt="2022-07-14T00:38:33.006" v="10309" actId="21"/>
          <ac:spMkLst>
            <pc:docMk/>
            <pc:sldMk cId="2718505597" sldId="317"/>
            <ac:spMk id="33" creationId="{96A1C970-B563-A7D5-2E74-C2AEFA523597}"/>
          </ac:spMkLst>
        </pc:spChg>
      </pc:sldChg>
      <pc:sldChg chg="modSp ord">
        <pc:chgData name="timothe.boulet0@gmail.com" userId="d344baabb09eb1de" providerId="LiveId" clId="{E01EEF57-9092-45BB-8926-B500933D1B13}" dt="2022-07-16T00:41:27.629" v="13360" actId="14826"/>
        <pc:sldMkLst>
          <pc:docMk/>
          <pc:sldMk cId="1543270999" sldId="319"/>
        </pc:sldMkLst>
        <pc:picChg chg="mod">
          <ac:chgData name="timothe.boulet0@gmail.com" userId="d344baabb09eb1de" providerId="LiveId" clId="{E01EEF57-9092-45BB-8926-B500933D1B13}" dt="2022-07-16T00:41:27.629" v="13360" actId="14826"/>
          <ac:picMkLst>
            <pc:docMk/>
            <pc:sldMk cId="1543270999" sldId="319"/>
            <ac:picMk id="5" creationId="{8FE860CD-FB63-FD00-BE2D-D9E2D8C6EDBC}"/>
          </ac:picMkLst>
        </pc:picChg>
        <pc:picChg chg="mod">
          <ac:chgData name="timothe.boulet0@gmail.com" userId="d344baabb09eb1de" providerId="LiveId" clId="{E01EEF57-9092-45BB-8926-B500933D1B13}" dt="2022-07-16T00:40:31.349" v="13358" actId="14826"/>
          <ac:picMkLst>
            <pc:docMk/>
            <pc:sldMk cId="1543270999" sldId="319"/>
            <ac:picMk id="7" creationId="{EC15D683-D7EA-3417-BC35-159F66C6F943}"/>
          </ac:picMkLst>
        </pc:picChg>
      </pc:sldChg>
      <pc:sldChg chg="modSp mod">
        <pc:chgData name="timothe.boulet0@gmail.com" userId="d344baabb09eb1de" providerId="LiveId" clId="{E01EEF57-9092-45BB-8926-B500933D1B13}" dt="2022-07-11T17:16:06.309" v="1527" actId="20577"/>
        <pc:sldMkLst>
          <pc:docMk/>
          <pc:sldMk cId="395303707" sldId="320"/>
        </pc:sldMkLst>
        <pc:spChg chg="mod">
          <ac:chgData name="timothe.boulet0@gmail.com" userId="d344baabb09eb1de" providerId="LiveId" clId="{E01EEF57-9092-45BB-8926-B500933D1B13}" dt="2022-07-11T17:16:06.309" v="1527" actId="20577"/>
          <ac:spMkLst>
            <pc:docMk/>
            <pc:sldMk cId="395303707" sldId="320"/>
            <ac:spMk id="5" creationId="{39806CA5-41F5-B59B-E655-70566D5C4798}"/>
          </ac:spMkLst>
        </pc:spChg>
      </pc:sldChg>
      <pc:sldChg chg="modSp">
        <pc:chgData name="timothe.boulet0@gmail.com" userId="d344baabb09eb1de" providerId="LiveId" clId="{E01EEF57-9092-45BB-8926-B500933D1B13}" dt="2022-07-11T17:15:51.818" v="1520" actId="20577"/>
        <pc:sldMkLst>
          <pc:docMk/>
          <pc:sldMk cId="4246166519" sldId="321"/>
        </pc:sldMkLst>
        <pc:spChg chg="mod">
          <ac:chgData name="timothe.boulet0@gmail.com" userId="d344baabb09eb1de" providerId="LiveId" clId="{E01EEF57-9092-45BB-8926-B500933D1B13}" dt="2022-07-11T17:15:51.818" v="1520" actId="20577"/>
          <ac:spMkLst>
            <pc:docMk/>
            <pc:sldMk cId="4246166519" sldId="321"/>
            <ac:spMk id="14" creationId="{E89AF936-9F6B-4A4A-FBAB-F77F7F7CFF84}"/>
          </ac:spMkLst>
        </pc:spChg>
      </pc:sldChg>
      <pc:sldChg chg="modSp mod ord">
        <pc:chgData name="timothe.boulet0@gmail.com" userId="d344baabb09eb1de" providerId="LiveId" clId="{E01EEF57-9092-45BB-8926-B500933D1B13}" dt="2022-07-11T13:10:04.337" v="1187" actId="20577"/>
        <pc:sldMkLst>
          <pc:docMk/>
          <pc:sldMk cId="1130866246" sldId="323"/>
        </pc:sldMkLst>
        <pc:spChg chg="mod">
          <ac:chgData name="timothe.boulet0@gmail.com" userId="d344baabb09eb1de" providerId="LiveId" clId="{E01EEF57-9092-45BB-8926-B500933D1B13}" dt="2022-07-11T13:10:04.337" v="1187" actId="20577"/>
          <ac:spMkLst>
            <pc:docMk/>
            <pc:sldMk cId="1130866246" sldId="323"/>
            <ac:spMk id="5" creationId="{39806CA5-41F5-B59B-E655-70566D5C4798}"/>
          </ac:spMkLst>
        </pc:spChg>
      </pc:sldChg>
      <pc:sldChg chg="modSp mod">
        <pc:chgData name="timothe.boulet0@gmail.com" userId="d344baabb09eb1de" providerId="LiveId" clId="{E01EEF57-9092-45BB-8926-B500933D1B13}" dt="2022-07-11T13:12:10.262" v="1202" actId="20577"/>
        <pc:sldMkLst>
          <pc:docMk/>
          <pc:sldMk cId="821929347" sldId="325"/>
        </pc:sldMkLst>
        <pc:spChg chg="mod">
          <ac:chgData name="timothe.boulet0@gmail.com" userId="d344baabb09eb1de" providerId="LiveId" clId="{E01EEF57-9092-45BB-8926-B500933D1B13}" dt="2022-07-11T13:12:10.262" v="1202" actId="20577"/>
          <ac:spMkLst>
            <pc:docMk/>
            <pc:sldMk cId="821929347" sldId="325"/>
            <ac:spMk id="8" creationId="{B5E5FE6F-0C2A-FA66-D12C-14626E2DF968}"/>
          </ac:spMkLst>
        </pc:spChg>
      </pc:sldChg>
      <pc:sldChg chg="modSp mod">
        <pc:chgData name="timothe.boulet0@gmail.com" userId="d344baabb09eb1de" providerId="LiveId" clId="{E01EEF57-9092-45BB-8926-B500933D1B13}" dt="2022-07-10T22:41:50.364" v="331" actId="1037"/>
        <pc:sldMkLst>
          <pc:docMk/>
          <pc:sldMk cId="1577325125" sldId="329"/>
        </pc:sldMkLst>
        <pc:picChg chg="mod">
          <ac:chgData name="timothe.boulet0@gmail.com" userId="d344baabb09eb1de" providerId="LiveId" clId="{E01EEF57-9092-45BB-8926-B500933D1B13}" dt="2022-07-10T22:41:50.364" v="331" actId="1037"/>
          <ac:picMkLst>
            <pc:docMk/>
            <pc:sldMk cId="1577325125" sldId="329"/>
            <ac:picMk id="6" creationId="{5FBB9144-3FE5-82C8-34A2-4EA3A75B2905}"/>
          </ac:picMkLst>
        </pc:picChg>
      </pc:sldChg>
      <pc:sldChg chg="addSp delSp modSp mod">
        <pc:chgData name="timothe.boulet0@gmail.com" userId="d344baabb09eb1de" providerId="LiveId" clId="{E01EEF57-9092-45BB-8926-B500933D1B13}" dt="2022-07-11T15:22:08.722" v="1324" actId="20577"/>
        <pc:sldMkLst>
          <pc:docMk/>
          <pc:sldMk cId="1046658435" sldId="330"/>
        </pc:sldMkLst>
        <pc:spChg chg="mod">
          <ac:chgData name="timothe.boulet0@gmail.com" userId="d344baabb09eb1de" providerId="LiveId" clId="{E01EEF57-9092-45BB-8926-B500933D1B13}" dt="2022-07-11T01:02:56.727" v="959" actId="20577"/>
          <ac:spMkLst>
            <pc:docMk/>
            <pc:sldMk cId="1046658435" sldId="330"/>
            <ac:spMk id="2" creationId="{DF4C366E-65FA-4990-93DF-8BC946FF8849}"/>
          </ac:spMkLst>
        </pc:spChg>
        <pc:spChg chg="add mod">
          <ac:chgData name="timothe.boulet0@gmail.com" userId="d344baabb09eb1de" providerId="LiveId" clId="{E01EEF57-9092-45BB-8926-B500933D1B13}" dt="2022-07-11T13:04:26.620" v="1053" actId="1076"/>
          <ac:spMkLst>
            <pc:docMk/>
            <pc:sldMk cId="1046658435" sldId="330"/>
            <ac:spMk id="3" creationId="{9ED2B631-C81A-D824-9A2D-C80195285882}"/>
          </ac:spMkLst>
        </pc:spChg>
        <pc:spChg chg="mod">
          <ac:chgData name="timothe.boulet0@gmail.com" userId="d344baabb09eb1de" providerId="LiveId" clId="{E01EEF57-9092-45BB-8926-B500933D1B13}" dt="2022-07-11T00:55:50.296" v="830" actId="20577"/>
          <ac:spMkLst>
            <pc:docMk/>
            <pc:sldMk cId="1046658435" sldId="330"/>
            <ac:spMk id="4" creationId="{C8B8BD60-09FB-E7B2-AAD9-B6D5D210471A}"/>
          </ac:spMkLst>
        </pc:spChg>
        <pc:spChg chg="del">
          <ac:chgData name="timothe.boulet0@gmail.com" userId="d344baabb09eb1de" providerId="LiveId" clId="{E01EEF57-9092-45BB-8926-B500933D1B13}" dt="2022-07-10T23:18:25.213" v="390" actId="478"/>
          <ac:spMkLst>
            <pc:docMk/>
            <pc:sldMk cId="1046658435" sldId="330"/>
            <ac:spMk id="6" creationId="{17F207DE-1BAD-8A55-178C-24AE75631E7F}"/>
          </ac:spMkLst>
        </pc:spChg>
        <pc:spChg chg="add mod">
          <ac:chgData name="timothe.boulet0@gmail.com" userId="d344baabb09eb1de" providerId="LiveId" clId="{E01EEF57-9092-45BB-8926-B500933D1B13}" dt="2022-07-11T15:22:08.722" v="1324" actId="20577"/>
          <ac:spMkLst>
            <pc:docMk/>
            <pc:sldMk cId="1046658435" sldId="330"/>
            <ac:spMk id="7" creationId="{E4F9B25B-5FA3-A8D7-BA64-5EEAD47BB703}"/>
          </ac:spMkLst>
        </pc:spChg>
        <pc:spChg chg="add mod">
          <ac:chgData name="timothe.boulet0@gmail.com" userId="d344baabb09eb1de" providerId="LiveId" clId="{E01EEF57-9092-45BB-8926-B500933D1B13}" dt="2022-07-11T13:05:10.650" v="1059" actId="14100"/>
          <ac:spMkLst>
            <pc:docMk/>
            <pc:sldMk cId="1046658435" sldId="330"/>
            <ac:spMk id="11" creationId="{C11899CB-C15B-51D8-77F2-D45D932101BA}"/>
          </ac:spMkLst>
        </pc:spChg>
        <pc:spChg chg="add del mod">
          <ac:chgData name="timothe.boulet0@gmail.com" userId="d344baabb09eb1de" providerId="LiveId" clId="{E01EEF57-9092-45BB-8926-B500933D1B13}" dt="2022-07-11T13:00:52.934" v="963"/>
          <ac:spMkLst>
            <pc:docMk/>
            <pc:sldMk cId="1046658435" sldId="330"/>
            <ac:spMk id="13" creationId="{6E4AEE73-372D-B8EA-7304-132C6F5EBA57}"/>
          </ac:spMkLst>
        </pc:spChg>
        <pc:spChg chg="add mod">
          <ac:chgData name="timothe.boulet0@gmail.com" userId="d344baabb09eb1de" providerId="LiveId" clId="{E01EEF57-9092-45BB-8926-B500933D1B13}" dt="2022-07-11T13:04:30.052" v="1054" actId="1076"/>
          <ac:spMkLst>
            <pc:docMk/>
            <pc:sldMk cId="1046658435" sldId="330"/>
            <ac:spMk id="15" creationId="{63774FA7-F4DD-A67D-AEE8-BDFF7F45E25E}"/>
          </ac:spMkLst>
        </pc:spChg>
        <pc:spChg chg="del">
          <ac:chgData name="timothe.boulet0@gmail.com" userId="d344baabb09eb1de" providerId="LiveId" clId="{E01EEF57-9092-45BB-8926-B500933D1B13}" dt="2022-07-10T23:18:40.155" v="393" actId="478"/>
          <ac:spMkLst>
            <pc:docMk/>
            <pc:sldMk cId="1046658435" sldId="330"/>
            <ac:spMk id="16" creationId="{8159AECE-0F42-6B2E-EBCA-530FBFDA3D20}"/>
          </ac:spMkLst>
        </pc:spChg>
        <pc:spChg chg="add del mod">
          <ac:chgData name="timothe.boulet0@gmail.com" userId="d344baabb09eb1de" providerId="LiveId" clId="{E01EEF57-9092-45BB-8926-B500933D1B13}" dt="2022-07-10T23:22:14.818" v="495"/>
          <ac:spMkLst>
            <pc:docMk/>
            <pc:sldMk cId="1046658435" sldId="330"/>
            <ac:spMk id="17" creationId="{F137E6D2-F154-C62D-E2C4-D6A2B1E0DA0D}"/>
          </ac:spMkLst>
        </pc:spChg>
        <pc:spChg chg="del">
          <ac:chgData name="timothe.boulet0@gmail.com" userId="d344baabb09eb1de" providerId="LiveId" clId="{E01EEF57-9092-45BB-8926-B500933D1B13}" dt="2022-07-10T23:18:40.155" v="393" actId="478"/>
          <ac:spMkLst>
            <pc:docMk/>
            <pc:sldMk cId="1046658435" sldId="330"/>
            <ac:spMk id="21" creationId="{09C14B7A-7E29-32C8-FA4C-F545C7876046}"/>
          </ac:spMkLst>
        </pc:spChg>
        <pc:spChg chg="del">
          <ac:chgData name="timothe.boulet0@gmail.com" userId="d344baabb09eb1de" providerId="LiveId" clId="{E01EEF57-9092-45BB-8926-B500933D1B13}" dt="2022-07-10T23:18:40.155" v="393" actId="478"/>
          <ac:spMkLst>
            <pc:docMk/>
            <pc:sldMk cId="1046658435" sldId="330"/>
            <ac:spMk id="22" creationId="{2CD7D9F2-FBF0-6A63-F094-F7F94B350C53}"/>
          </ac:spMkLst>
        </pc:spChg>
        <pc:spChg chg="mod">
          <ac:chgData name="timothe.boulet0@gmail.com" userId="d344baabb09eb1de" providerId="LiveId" clId="{E01EEF57-9092-45BB-8926-B500933D1B13}" dt="2022-07-11T13:01:42.087" v="995" actId="1076"/>
          <ac:spMkLst>
            <pc:docMk/>
            <pc:sldMk cId="1046658435" sldId="330"/>
            <ac:spMk id="28" creationId="{D59E25C8-484D-674D-A36E-AE145D462640}"/>
          </ac:spMkLst>
        </pc:spChg>
        <pc:spChg chg="del">
          <ac:chgData name="timothe.boulet0@gmail.com" userId="d344baabb09eb1de" providerId="LiveId" clId="{E01EEF57-9092-45BB-8926-B500933D1B13}" dt="2022-07-10T23:18:28.347" v="391" actId="478"/>
          <ac:spMkLst>
            <pc:docMk/>
            <pc:sldMk cId="1046658435" sldId="330"/>
            <ac:spMk id="29" creationId="{252C46D0-C602-B5A3-1864-15C09E19FF75}"/>
          </ac:spMkLst>
        </pc:spChg>
        <pc:picChg chg="add del mod">
          <ac:chgData name="timothe.boulet0@gmail.com" userId="d344baabb09eb1de" providerId="LiveId" clId="{E01EEF57-9092-45BB-8926-B500933D1B13}" dt="2022-07-11T00:58:40.197" v="866" actId="478"/>
          <ac:picMkLst>
            <pc:docMk/>
            <pc:sldMk cId="1046658435" sldId="330"/>
            <ac:picMk id="8" creationId="{0ADFC5B0-6F4C-6461-7C8B-EDC176EE7634}"/>
          </ac:picMkLst>
        </pc:picChg>
        <pc:picChg chg="add mod modCrop">
          <ac:chgData name="timothe.boulet0@gmail.com" userId="d344baabb09eb1de" providerId="LiveId" clId="{E01EEF57-9092-45BB-8926-B500933D1B13}" dt="2022-07-11T00:59:15.982" v="875" actId="1076"/>
          <ac:picMkLst>
            <pc:docMk/>
            <pc:sldMk cId="1046658435" sldId="330"/>
            <ac:picMk id="10" creationId="{E1CC176E-BD8E-B8C0-B048-5C436A0FBFD9}"/>
          </ac:picMkLst>
        </pc:picChg>
        <pc:picChg chg="add del mod">
          <ac:chgData name="timothe.boulet0@gmail.com" userId="d344baabb09eb1de" providerId="LiveId" clId="{E01EEF57-9092-45BB-8926-B500933D1B13}" dt="2022-07-11T13:00:52.934" v="963"/>
          <ac:picMkLst>
            <pc:docMk/>
            <pc:sldMk cId="1046658435" sldId="330"/>
            <ac:picMk id="12" creationId="{41E9F0AD-A65F-F769-9BA9-B6C9C3767B16}"/>
          </ac:picMkLst>
        </pc:picChg>
        <pc:picChg chg="add mod">
          <ac:chgData name="timothe.boulet0@gmail.com" userId="d344baabb09eb1de" providerId="LiveId" clId="{E01EEF57-9092-45BB-8926-B500933D1B13}" dt="2022-07-11T13:04:30.052" v="1054" actId="1076"/>
          <ac:picMkLst>
            <pc:docMk/>
            <pc:sldMk cId="1046658435" sldId="330"/>
            <ac:picMk id="14" creationId="{E6103AF4-8BBF-CE7A-BAF9-1239967D17BB}"/>
          </ac:picMkLst>
        </pc:picChg>
        <pc:cxnChg chg="del">
          <ac:chgData name="timothe.boulet0@gmail.com" userId="d344baabb09eb1de" providerId="LiveId" clId="{E01EEF57-9092-45BB-8926-B500933D1B13}" dt="2022-07-10T23:18:40.155" v="393" actId="478"/>
          <ac:cxnSpMkLst>
            <pc:docMk/>
            <pc:sldMk cId="1046658435" sldId="330"/>
            <ac:cxnSpMk id="8" creationId="{82568EC7-403F-3102-AF0E-434C09E2C9A2}"/>
          </ac:cxnSpMkLst>
        </pc:cxnChg>
        <pc:cxnChg chg="del">
          <ac:chgData name="timothe.boulet0@gmail.com" userId="d344baabb09eb1de" providerId="LiveId" clId="{E01EEF57-9092-45BB-8926-B500933D1B13}" dt="2022-07-10T23:18:40.155" v="393" actId="478"/>
          <ac:cxnSpMkLst>
            <pc:docMk/>
            <pc:sldMk cId="1046658435" sldId="330"/>
            <ac:cxnSpMk id="9" creationId="{F57C1297-1C60-943C-FFFF-0D458014B8A3}"/>
          </ac:cxnSpMkLst>
        </pc:cxnChg>
        <pc:cxnChg chg="del">
          <ac:chgData name="timothe.boulet0@gmail.com" userId="d344baabb09eb1de" providerId="LiveId" clId="{E01EEF57-9092-45BB-8926-B500933D1B13}" dt="2022-07-10T23:18:40.155" v="393" actId="478"/>
          <ac:cxnSpMkLst>
            <pc:docMk/>
            <pc:sldMk cId="1046658435" sldId="330"/>
            <ac:cxnSpMk id="14" creationId="{9B2CD8E4-9268-2A6F-0E9B-1F9AACA43E1E}"/>
          </ac:cxnSpMkLst>
        </pc:cxnChg>
        <pc:cxnChg chg="del">
          <ac:chgData name="timothe.boulet0@gmail.com" userId="d344baabb09eb1de" providerId="LiveId" clId="{E01EEF57-9092-45BB-8926-B500933D1B13}" dt="2022-07-10T23:18:40.155" v="393" actId="478"/>
          <ac:cxnSpMkLst>
            <pc:docMk/>
            <pc:sldMk cId="1046658435" sldId="330"/>
            <ac:cxnSpMk id="18" creationId="{142ECCDF-7FF4-C106-8254-8CFC9356977D}"/>
          </ac:cxnSpMkLst>
        </pc:cxnChg>
        <pc:cxnChg chg="del mod">
          <ac:chgData name="timothe.boulet0@gmail.com" userId="d344baabb09eb1de" providerId="LiveId" clId="{E01EEF57-9092-45BB-8926-B500933D1B13}" dt="2022-07-10T23:18:40.155" v="393" actId="478"/>
          <ac:cxnSpMkLst>
            <pc:docMk/>
            <pc:sldMk cId="1046658435" sldId="330"/>
            <ac:cxnSpMk id="19" creationId="{B3C66D8A-A5AE-38C1-D1B5-E29B05139189}"/>
          </ac:cxnSpMkLst>
        </pc:cxnChg>
      </pc:sldChg>
      <pc:sldChg chg="modSp">
        <pc:chgData name="timothe.boulet0@gmail.com" userId="d344baabb09eb1de" providerId="LiveId" clId="{E01EEF57-9092-45BB-8926-B500933D1B13}" dt="2022-07-15T01:17:47.637" v="13340" actId="14826"/>
        <pc:sldMkLst>
          <pc:docMk/>
          <pc:sldMk cId="2627905635" sldId="331"/>
        </pc:sldMkLst>
        <pc:picChg chg="mod">
          <ac:chgData name="timothe.boulet0@gmail.com" userId="d344baabb09eb1de" providerId="LiveId" clId="{E01EEF57-9092-45BB-8926-B500933D1B13}" dt="2022-07-15T01:15:41.289" v="13338" actId="14826"/>
          <ac:picMkLst>
            <pc:docMk/>
            <pc:sldMk cId="2627905635" sldId="331"/>
            <ac:picMk id="6" creationId="{56C70B7C-5FE7-E9D4-3E41-E4B17882A73F}"/>
          </ac:picMkLst>
        </pc:picChg>
        <pc:picChg chg="mod">
          <ac:chgData name="timothe.boulet0@gmail.com" userId="d344baabb09eb1de" providerId="LiveId" clId="{E01EEF57-9092-45BB-8926-B500933D1B13}" dt="2022-07-15T01:16:16.192" v="13339" actId="14826"/>
          <ac:picMkLst>
            <pc:docMk/>
            <pc:sldMk cId="2627905635" sldId="331"/>
            <ac:picMk id="9" creationId="{5F41A775-AA96-3966-4C57-DD2CF4C6923C}"/>
          </ac:picMkLst>
        </pc:picChg>
        <pc:picChg chg="mod">
          <ac:chgData name="timothe.boulet0@gmail.com" userId="d344baabb09eb1de" providerId="LiveId" clId="{E01EEF57-9092-45BB-8926-B500933D1B13}" dt="2022-07-15T01:17:47.637" v="13340" actId="14826"/>
          <ac:picMkLst>
            <pc:docMk/>
            <pc:sldMk cId="2627905635" sldId="331"/>
            <ac:picMk id="11" creationId="{F257D94E-6B98-6077-ADD5-715082412F0D}"/>
          </ac:picMkLst>
        </pc:picChg>
      </pc:sldChg>
      <pc:sldChg chg="del">
        <pc:chgData name="timothe.boulet0@gmail.com" userId="d344baabb09eb1de" providerId="LiveId" clId="{E01EEF57-9092-45BB-8926-B500933D1B13}" dt="2022-07-15T01:18:12.939" v="13347" actId="2696"/>
        <pc:sldMkLst>
          <pc:docMk/>
          <pc:sldMk cId="644693403" sldId="332"/>
        </pc:sldMkLst>
      </pc:sldChg>
      <pc:sldChg chg="delSp modSp mod">
        <pc:chgData name="timothe.boulet0@gmail.com" userId="d344baabb09eb1de" providerId="LiveId" clId="{E01EEF57-9092-45BB-8926-B500933D1B13}" dt="2022-07-14T23:27:01.940" v="10845" actId="478"/>
        <pc:sldMkLst>
          <pc:docMk/>
          <pc:sldMk cId="3288220940" sldId="333"/>
        </pc:sldMkLst>
        <pc:spChg chg="del">
          <ac:chgData name="timothe.boulet0@gmail.com" userId="d344baabb09eb1de" providerId="LiveId" clId="{E01EEF57-9092-45BB-8926-B500933D1B13}" dt="2022-07-14T23:27:01.940" v="10845" actId="478"/>
          <ac:spMkLst>
            <pc:docMk/>
            <pc:sldMk cId="3288220940" sldId="333"/>
            <ac:spMk id="5" creationId="{B5B22E75-8D15-3A6F-A1A8-BB6D379E833B}"/>
          </ac:spMkLst>
        </pc:spChg>
        <pc:spChg chg="mod">
          <ac:chgData name="timothe.boulet0@gmail.com" userId="d344baabb09eb1de" providerId="LiveId" clId="{E01EEF57-9092-45BB-8926-B500933D1B13}" dt="2022-07-11T17:14:00.501" v="1510" actId="20577"/>
          <ac:spMkLst>
            <pc:docMk/>
            <pc:sldMk cId="3288220940" sldId="333"/>
            <ac:spMk id="10" creationId="{00D2414D-ECD1-A854-BB4E-8D4DB77384D1}"/>
          </ac:spMkLst>
        </pc:spChg>
      </pc:sldChg>
      <pc:sldChg chg="addSp delSp modSp mod ord">
        <pc:chgData name="timothe.boulet0@gmail.com" userId="d344baabb09eb1de" providerId="LiveId" clId="{E01EEF57-9092-45BB-8926-B500933D1B13}" dt="2022-07-13T23:10:43.766" v="9816" actId="1076"/>
        <pc:sldMkLst>
          <pc:docMk/>
          <pc:sldMk cId="4012173736" sldId="334"/>
        </pc:sldMkLst>
        <pc:spChg chg="add mod">
          <ac:chgData name="timothe.boulet0@gmail.com" userId="d344baabb09eb1de" providerId="LiveId" clId="{E01EEF57-9092-45BB-8926-B500933D1B13}" dt="2022-07-13T22:26:35.206" v="9187" actId="1076"/>
          <ac:spMkLst>
            <pc:docMk/>
            <pc:sldMk cId="4012173736" sldId="334"/>
            <ac:spMk id="2" creationId="{435CE638-36BC-7361-FC41-FF4BC5216E31}"/>
          </ac:spMkLst>
        </pc:spChg>
        <pc:spChg chg="add del mod">
          <ac:chgData name="timothe.boulet0@gmail.com" userId="d344baabb09eb1de" providerId="LiveId" clId="{E01EEF57-9092-45BB-8926-B500933D1B13}" dt="2022-07-13T17:46:27.465" v="8120" actId="478"/>
          <ac:spMkLst>
            <pc:docMk/>
            <pc:sldMk cId="4012173736" sldId="334"/>
            <ac:spMk id="3" creationId="{8A5A90EF-A5FA-68DE-06A7-6BFFE9CDAB4D}"/>
          </ac:spMkLst>
        </pc:spChg>
        <pc:spChg chg="mod">
          <ac:chgData name="timothe.boulet0@gmail.com" userId="d344baabb09eb1de" providerId="LiveId" clId="{E01EEF57-9092-45BB-8926-B500933D1B13}" dt="2022-07-13T22:42:48.004" v="9244" actId="20577"/>
          <ac:spMkLst>
            <pc:docMk/>
            <pc:sldMk cId="4012173736" sldId="334"/>
            <ac:spMk id="4" creationId="{C8B8BD60-09FB-E7B2-AAD9-B6D5D210471A}"/>
          </ac:spMkLst>
        </pc:spChg>
        <pc:spChg chg="add del mod">
          <ac:chgData name="timothe.boulet0@gmail.com" userId="d344baabb09eb1de" providerId="LiveId" clId="{E01EEF57-9092-45BB-8926-B500933D1B13}" dt="2022-07-13T17:03:04.225" v="7187" actId="478"/>
          <ac:spMkLst>
            <pc:docMk/>
            <pc:sldMk cId="4012173736" sldId="334"/>
            <ac:spMk id="5" creationId="{807530CD-74FD-C22D-8718-8A58624AE24B}"/>
          </ac:spMkLst>
        </pc:spChg>
        <pc:spChg chg="add del mod">
          <ac:chgData name="timothe.boulet0@gmail.com" userId="d344baabb09eb1de" providerId="LiveId" clId="{E01EEF57-9092-45BB-8926-B500933D1B13}" dt="2022-07-13T17:46:27.465" v="8120" actId="478"/>
          <ac:spMkLst>
            <pc:docMk/>
            <pc:sldMk cId="4012173736" sldId="334"/>
            <ac:spMk id="6" creationId="{4E25409B-BD63-AD4F-F3CA-ACCBF831510E}"/>
          </ac:spMkLst>
        </pc:spChg>
        <pc:spChg chg="add del mod">
          <ac:chgData name="timothe.boulet0@gmail.com" userId="d344baabb09eb1de" providerId="LiveId" clId="{E01EEF57-9092-45BB-8926-B500933D1B13}" dt="2022-07-13T17:46:27.465" v="8120" actId="478"/>
          <ac:spMkLst>
            <pc:docMk/>
            <pc:sldMk cId="4012173736" sldId="334"/>
            <ac:spMk id="7" creationId="{A9B7B701-37DB-45E1-1294-CD9A7674DCF3}"/>
          </ac:spMkLst>
        </pc:spChg>
        <pc:spChg chg="add mod">
          <ac:chgData name="timothe.boulet0@gmail.com" userId="d344baabb09eb1de" providerId="LiveId" clId="{E01EEF57-9092-45BB-8926-B500933D1B13}" dt="2022-07-13T22:25:38.816" v="9155" actId="1076"/>
          <ac:spMkLst>
            <pc:docMk/>
            <pc:sldMk cId="4012173736" sldId="334"/>
            <ac:spMk id="8" creationId="{683C9AA9-8627-F4D1-D040-6F2F902BFE7C}"/>
          </ac:spMkLst>
        </pc:spChg>
        <pc:spChg chg="add del mod">
          <ac:chgData name="timothe.boulet0@gmail.com" userId="d344baabb09eb1de" providerId="LiveId" clId="{E01EEF57-9092-45BB-8926-B500933D1B13}" dt="2022-07-13T17:46:27.465" v="8120" actId="478"/>
          <ac:spMkLst>
            <pc:docMk/>
            <pc:sldMk cId="4012173736" sldId="334"/>
            <ac:spMk id="9" creationId="{9E2035F7-BD29-5944-5A56-21BFCAAA34F7}"/>
          </ac:spMkLst>
        </pc:spChg>
        <pc:spChg chg="add del mod">
          <ac:chgData name="timothe.boulet0@gmail.com" userId="d344baabb09eb1de" providerId="LiveId" clId="{E01EEF57-9092-45BB-8926-B500933D1B13}" dt="2022-07-13T17:46:27.465" v="8120" actId="478"/>
          <ac:spMkLst>
            <pc:docMk/>
            <pc:sldMk cId="4012173736" sldId="334"/>
            <ac:spMk id="10" creationId="{E903ABF2-1C9A-0B95-C080-6CD1F194BD36}"/>
          </ac:spMkLst>
        </pc:spChg>
        <pc:spChg chg="add del mod">
          <ac:chgData name="timothe.boulet0@gmail.com" userId="d344baabb09eb1de" providerId="LiveId" clId="{E01EEF57-9092-45BB-8926-B500933D1B13}" dt="2022-07-13T23:10:43.766" v="9816" actId="1076"/>
          <ac:spMkLst>
            <pc:docMk/>
            <pc:sldMk cId="4012173736" sldId="334"/>
            <ac:spMk id="13" creationId="{FDBAC485-ABAC-2ED5-EC02-3DB1D2256FE5}"/>
          </ac:spMkLst>
        </pc:spChg>
        <pc:spChg chg="add mod">
          <ac:chgData name="timothe.boulet0@gmail.com" userId="d344baabb09eb1de" providerId="LiveId" clId="{E01EEF57-9092-45BB-8926-B500933D1B13}" dt="2022-07-13T22:26:40.044" v="9188" actId="1076"/>
          <ac:spMkLst>
            <pc:docMk/>
            <pc:sldMk cId="4012173736" sldId="334"/>
            <ac:spMk id="14" creationId="{FA910E7C-E7D4-1FFB-6E60-1FEED87E5E4E}"/>
          </ac:spMkLst>
        </pc:spChg>
        <pc:spChg chg="add mod">
          <ac:chgData name="timothe.boulet0@gmail.com" userId="d344baabb09eb1de" providerId="LiveId" clId="{E01EEF57-9092-45BB-8926-B500933D1B13}" dt="2022-07-13T22:26:40.044" v="9188" actId="1076"/>
          <ac:spMkLst>
            <pc:docMk/>
            <pc:sldMk cId="4012173736" sldId="334"/>
            <ac:spMk id="17" creationId="{89F40CB3-62A9-9E0E-DA8F-9E7AAF9DF5A3}"/>
          </ac:spMkLst>
        </pc:spChg>
        <pc:spChg chg="add mod">
          <ac:chgData name="timothe.boulet0@gmail.com" userId="d344baabb09eb1de" providerId="LiveId" clId="{E01EEF57-9092-45BB-8926-B500933D1B13}" dt="2022-07-13T22:26:40.044" v="9188" actId="1076"/>
          <ac:spMkLst>
            <pc:docMk/>
            <pc:sldMk cId="4012173736" sldId="334"/>
            <ac:spMk id="18" creationId="{A4DD609A-376C-9CE7-7621-A26A2D6C0C8E}"/>
          </ac:spMkLst>
        </pc:spChg>
        <pc:picChg chg="add del mod">
          <ac:chgData name="timothe.boulet0@gmail.com" userId="d344baabb09eb1de" providerId="LiveId" clId="{E01EEF57-9092-45BB-8926-B500933D1B13}" dt="2022-07-13T17:53:51.586" v="8281" actId="478"/>
          <ac:picMkLst>
            <pc:docMk/>
            <pc:sldMk cId="4012173736" sldId="334"/>
            <ac:picMk id="11" creationId="{DA53457C-133C-A6CF-FE95-AF8775DB6876}"/>
          </ac:picMkLst>
        </pc:picChg>
        <pc:picChg chg="add mod">
          <ac:chgData name="timothe.boulet0@gmail.com" userId="d344baabb09eb1de" providerId="LiveId" clId="{E01EEF57-9092-45BB-8926-B500933D1B13}" dt="2022-07-13T23:10:18.408" v="9815" actId="1076"/>
          <ac:picMkLst>
            <pc:docMk/>
            <pc:sldMk cId="4012173736" sldId="334"/>
            <ac:picMk id="19" creationId="{DD7F13E9-37B2-EA94-2B66-3FEF8F1001B6}"/>
          </ac:picMkLst>
        </pc:picChg>
        <pc:picChg chg="add mod">
          <ac:chgData name="timothe.boulet0@gmail.com" userId="d344baabb09eb1de" providerId="LiveId" clId="{E01EEF57-9092-45BB-8926-B500933D1B13}" dt="2022-07-13T22:26:40.044" v="9188" actId="1076"/>
          <ac:picMkLst>
            <pc:docMk/>
            <pc:sldMk cId="4012173736" sldId="334"/>
            <ac:picMk id="6146" creationId="{A8F2629D-1A38-939E-3154-29677194BA06}"/>
          </ac:picMkLst>
        </pc:picChg>
      </pc:sldChg>
      <pc:sldChg chg="addSp delSp modSp mod ord">
        <pc:chgData name="timothe.boulet0@gmail.com" userId="d344baabb09eb1de" providerId="LiveId" clId="{E01EEF57-9092-45BB-8926-B500933D1B13}" dt="2022-07-13T22:54:49.563" v="9507" actId="1076"/>
        <pc:sldMkLst>
          <pc:docMk/>
          <pc:sldMk cId="3425381915" sldId="335"/>
        </pc:sldMkLst>
        <pc:spChg chg="add mod">
          <ac:chgData name="timothe.boulet0@gmail.com" userId="d344baabb09eb1de" providerId="LiveId" clId="{E01EEF57-9092-45BB-8926-B500933D1B13}" dt="2022-07-13T22:54:11.237" v="9506" actId="1076"/>
          <ac:spMkLst>
            <pc:docMk/>
            <pc:sldMk cId="3425381915" sldId="335"/>
            <ac:spMk id="2" creationId="{7C473FA8-6A27-9738-838E-5909EDA6F3F4}"/>
          </ac:spMkLst>
        </pc:spChg>
        <pc:spChg chg="mod">
          <ac:chgData name="timothe.boulet0@gmail.com" userId="d344baabb09eb1de" providerId="LiveId" clId="{E01EEF57-9092-45BB-8926-B500933D1B13}" dt="2022-07-11T17:17:54.096" v="1600" actId="20577"/>
          <ac:spMkLst>
            <pc:docMk/>
            <pc:sldMk cId="3425381915" sldId="335"/>
            <ac:spMk id="4" creationId="{C8B8BD60-09FB-E7B2-AAD9-B6D5D210471A}"/>
          </ac:spMkLst>
        </pc:spChg>
        <pc:spChg chg="add mod">
          <ac:chgData name="timothe.boulet0@gmail.com" userId="d344baabb09eb1de" providerId="LiveId" clId="{E01EEF57-9092-45BB-8926-B500933D1B13}" dt="2022-07-13T22:51:19.932" v="9351" actId="21"/>
          <ac:spMkLst>
            <pc:docMk/>
            <pc:sldMk cId="3425381915" sldId="335"/>
            <ac:spMk id="9" creationId="{D8570D41-4C0C-02DA-036A-24B513043224}"/>
          </ac:spMkLst>
        </pc:spChg>
        <pc:spChg chg="add mod">
          <ac:chgData name="timothe.boulet0@gmail.com" userId="d344baabb09eb1de" providerId="LiveId" clId="{E01EEF57-9092-45BB-8926-B500933D1B13}" dt="2022-07-13T22:46:28.708" v="9252" actId="1076"/>
          <ac:spMkLst>
            <pc:docMk/>
            <pc:sldMk cId="3425381915" sldId="335"/>
            <ac:spMk id="11" creationId="{8954F9B1-47F5-E0C9-8AD2-C1932E1C611C}"/>
          </ac:spMkLst>
        </pc:spChg>
        <pc:spChg chg="add mod">
          <ac:chgData name="timothe.boulet0@gmail.com" userId="d344baabb09eb1de" providerId="LiveId" clId="{E01EEF57-9092-45BB-8926-B500933D1B13}" dt="2022-07-13T22:48:16.287" v="9268" actId="14100"/>
          <ac:spMkLst>
            <pc:docMk/>
            <pc:sldMk cId="3425381915" sldId="335"/>
            <ac:spMk id="12" creationId="{B65DD680-76AF-A974-5104-EF4892C21BF7}"/>
          </ac:spMkLst>
        </pc:spChg>
        <pc:spChg chg="add mod">
          <ac:chgData name="timothe.boulet0@gmail.com" userId="d344baabb09eb1de" providerId="LiveId" clId="{E01EEF57-9092-45BB-8926-B500933D1B13}" dt="2022-07-13T22:53:23.391" v="9416" actId="1076"/>
          <ac:spMkLst>
            <pc:docMk/>
            <pc:sldMk cId="3425381915" sldId="335"/>
            <ac:spMk id="13" creationId="{A6D5F24E-E897-D257-3CC9-F64040C023E6}"/>
          </ac:spMkLst>
        </pc:spChg>
        <pc:spChg chg="add mod">
          <ac:chgData name="timothe.boulet0@gmail.com" userId="d344baabb09eb1de" providerId="LiveId" clId="{E01EEF57-9092-45BB-8926-B500933D1B13}" dt="2022-07-13T22:52:41.554" v="9396" actId="1076"/>
          <ac:spMkLst>
            <pc:docMk/>
            <pc:sldMk cId="3425381915" sldId="335"/>
            <ac:spMk id="27" creationId="{490E51A9-5BB0-B68A-250F-F895CA540177}"/>
          </ac:spMkLst>
        </pc:spChg>
        <pc:spChg chg="add mod">
          <ac:chgData name="timothe.boulet0@gmail.com" userId="d344baabb09eb1de" providerId="LiveId" clId="{E01EEF57-9092-45BB-8926-B500933D1B13}" dt="2022-07-13T22:47:47.286" v="9262" actId="1076"/>
          <ac:spMkLst>
            <pc:docMk/>
            <pc:sldMk cId="3425381915" sldId="335"/>
            <ac:spMk id="29" creationId="{E29AFB6E-740D-B53F-3E4E-1D33AE21A086}"/>
          </ac:spMkLst>
        </pc:spChg>
        <pc:spChg chg="add mod">
          <ac:chgData name="timothe.boulet0@gmail.com" userId="d344baabb09eb1de" providerId="LiveId" clId="{E01EEF57-9092-45BB-8926-B500933D1B13}" dt="2022-07-13T22:53:10.007" v="9408" actId="1076"/>
          <ac:spMkLst>
            <pc:docMk/>
            <pc:sldMk cId="3425381915" sldId="335"/>
            <ac:spMk id="33" creationId="{6CB859C7-667E-CDC1-28DC-803856AF4E7B}"/>
          </ac:spMkLst>
        </pc:spChg>
        <pc:spChg chg="add mod">
          <ac:chgData name="timothe.boulet0@gmail.com" userId="d344baabb09eb1de" providerId="LiveId" clId="{E01EEF57-9092-45BB-8926-B500933D1B13}" dt="2022-07-13T22:51:13.113" v="9349" actId="14100"/>
          <ac:spMkLst>
            <pc:docMk/>
            <pc:sldMk cId="3425381915" sldId="335"/>
            <ac:spMk id="35" creationId="{57085402-E07D-ACFC-088D-FBAA42DC3B72}"/>
          </ac:spMkLst>
        </pc:spChg>
        <pc:spChg chg="add mod">
          <ac:chgData name="timothe.boulet0@gmail.com" userId="d344baabb09eb1de" providerId="LiveId" clId="{E01EEF57-9092-45BB-8926-B500933D1B13}" dt="2022-07-13T22:53:13.293" v="9409" actId="1076"/>
          <ac:spMkLst>
            <pc:docMk/>
            <pc:sldMk cId="3425381915" sldId="335"/>
            <ac:spMk id="37" creationId="{AD716018-BBA1-DC9C-2235-E351A89BB262}"/>
          </ac:spMkLst>
        </pc:spChg>
        <pc:spChg chg="add mod">
          <ac:chgData name="timothe.boulet0@gmail.com" userId="d344baabb09eb1de" providerId="LiveId" clId="{E01EEF57-9092-45BB-8926-B500933D1B13}" dt="2022-07-13T22:52:08.648" v="9378" actId="1076"/>
          <ac:spMkLst>
            <pc:docMk/>
            <pc:sldMk cId="3425381915" sldId="335"/>
            <ac:spMk id="40" creationId="{671C23F4-1CDD-772F-EB15-40EFFE13BDEF}"/>
          </ac:spMkLst>
        </pc:spChg>
        <pc:spChg chg="add mod">
          <ac:chgData name="timothe.boulet0@gmail.com" userId="d344baabb09eb1de" providerId="LiveId" clId="{E01EEF57-9092-45BB-8926-B500933D1B13}" dt="2022-07-13T22:52:17.641" v="9383" actId="1076"/>
          <ac:spMkLst>
            <pc:docMk/>
            <pc:sldMk cId="3425381915" sldId="335"/>
            <ac:spMk id="42" creationId="{02254BD0-DB0E-4C3E-FEA5-362CBF758416}"/>
          </ac:spMkLst>
        </pc:spChg>
        <pc:spChg chg="add mod">
          <ac:chgData name="timothe.boulet0@gmail.com" userId="d344baabb09eb1de" providerId="LiveId" clId="{E01EEF57-9092-45BB-8926-B500933D1B13}" dt="2022-07-13T22:54:49.563" v="9507" actId="1076"/>
          <ac:spMkLst>
            <pc:docMk/>
            <pc:sldMk cId="3425381915" sldId="335"/>
            <ac:spMk id="44" creationId="{B0FA9609-DBFB-5372-514B-258CA2D72E55}"/>
          </ac:spMkLst>
        </pc:spChg>
        <pc:spChg chg="add mod">
          <ac:chgData name="timothe.boulet0@gmail.com" userId="d344baabb09eb1de" providerId="LiveId" clId="{E01EEF57-9092-45BB-8926-B500933D1B13}" dt="2022-07-13T22:53:01.534" v="9406" actId="1076"/>
          <ac:spMkLst>
            <pc:docMk/>
            <pc:sldMk cId="3425381915" sldId="335"/>
            <ac:spMk id="45" creationId="{71A58780-C0E9-3F3B-9C94-545357DDE85C}"/>
          </ac:spMkLst>
        </pc:spChg>
        <pc:graphicFrameChg chg="add mod modGraphic">
          <ac:chgData name="timothe.boulet0@gmail.com" userId="d344baabb09eb1de" providerId="LiveId" clId="{E01EEF57-9092-45BB-8926-B500933D1B13}" dt="2022-07-13T22:52:23.857" v="9384" actId="1076"/>
          <ac:graphicFrameMkLst>
            <pc:docMk/>
            <pc:sldMk cId="3425381915" sldId="335"/>
            <ac:graphicFrameMk id="15" creationId="{1E631A82-BF4A-FD34-941E-64032122328A}"/>
          </ac:graphicFrameMkLst>
        </pc:graphicFrameChg>
        <pc:picChg chg="add mod">
          <ac:chgData name="timothe.boulet0@gmail.com" userId="d344baabb09eb1de" providerId="LiveId" clId="{E01EEF57-9092-45BB-8926-B500933D1B13}" dt="2022-07-13T22:46:41.019" v="9254" actId="1076"/>
          <ac:picMkLst>
            <pc:docMk/>
            <pc:sldMk cId="3425381915" sldId="335"/>
            <ac:picMk id="5" creationId="{406B54CD-7281-FA3B-D881-D6982D3E1CE3}"/>
          </ac:picMkLst>
        </pc:picChg>
        <pc:picChg chg="add del mod">
          <ac:chgData name="timothe.boulet0@gmail.com" userId="d344baabb09eb1de" providerId="LiveId" clId="{E01EEF57-9092-45BB-8926-B500933D1B13}" dt="2022-07-11T23:03:58.628" v="2250"/>
          <ac:picMkLst>
            <pc:docMk/>
            <pc:sldMk cId="3425381915" sldId="335"/>
            <ac:picMk id="6" creationId="{A3EF8374-723B-EDE2-B983-318462AC3123}"/>
          </ac:picMkLst>
        </pc:picChg>
        <pc:picChg chg="add del mod">
          <ac:chgData name="timothe.boulet0@gmail.com" userId="d344baabb09eb1de" providerId="LiveId" clId="{E01EEF57-9092-45BB-8926-B500933D1B13}" dt="2022-07-11T23:13:54.642" v="2264"/>
          <ac:picMkLst>
            <pc:docMk/>
            <pc:sldMk cId="3425381915" sldId="335"/>
            <ac:picMk id="8" creationId="{CDD852A5-8612-1690-CFE7-B7561C9CC0D8}"/>
          </ac:picMkLst>
        </pc:picChg>
        <pc:picChg chg="add del mod">
          <ac:chgData name="timothe.boulet0@gmail.com" userId="d344baabb09eb1de" providerId="LiveId" clId="{E01EEF57-9092-45BB-8926-B500933D1B13}" dt="2022-07-11T23:16:28.146" v="2280"/>
          <ac:picMkLst>
            <pc:docMk/>
            <pc:sldMk cId="3425381915" sldId="335"/>
            <ac:picMk id="21" creationId="{591138FF-7843-6CE8-4FAD-FB0AC14B506C}"/>
          </ac:picMkLst>
        </pc:picChg>
        <pc:picChg chg="add del mod">
          <ac:chgData name="timothe.boulet0@gmail.com" userId="d344baabb09eb1de" providerId="LiveId" clId="{E01EEF57-9092-45BB-8926-B500933D1B13}" dt="2022-07-11T23:16:27.864" v="2279"/>
          <ac:picMkLst>
            <pc:docMk/>
            <pc:sldMk cId="3425381915" sldId="335"/>
            <ac:picMk id="22" creationId="{7D1221AB-3E2E-0F2A-5D40-524915934334}"/>
          </ac:picMkLst>
        </pc:picChg>
        <pc:picChg chg="add mod">
          <ac:chgData name="timothe.boulet0@gmail.com" userId="d344baabb09eb1de" providerId="LiveId" clId="{E01EEF57-9092-45BB-8926-B500933D1B13}" dt="2022-07-13T22:46:41.019" v="9254" actId="1076"/>
          <ac:picMkLst>
            <pc:docMk/>
            <pc:sldMk cId="3425381915" sldId="335"/>
            <ac:picMk id="23" creationId="{A6D91575-CC5F-4F5C-B58E-5EB17BD65541}"/>
          </ac:picMkLst>
        </pc:picChg>
        <pc:picChg chg="add mod">
          <ac:chgData name="timothe.boulet0@gmail.com" userId="d344baabb09eb1de" providerId="LiveId" clId="{E01EEF57-9092-45BB-8926-B500933D1B13}" dt="2022-07-13T22:46:41.019" v="9254" actId="1076"/>
          <ac:picMkLst>
            <pc:docMk/>
            <pc:sldMk cId="3425381915" sldId="335"/>
            <ac:picMk id="24" creationId="{8D2F9021-6132-2BEE-E316-CC3B617FB9CB}"/>
          </ac:picMkLst>
        </pc:picChg>
        <pc:picChg chg="add mod">
          <ac:chgData name="timothe.boulet0@gmail.com" userId="d344baabb09eb1de" providerId="LiveId" clId="{E01EEF57-9092-45BB-8926-B500933D1B13}" dt="2022-07-13T22:53:10.007" v="9408" actId="1076"/>
          <ac:picMkLst>
            <pc:docMk/>
            <pc:sldMk cId="3425381915" sldId="335"/>
            <ac:picMk id="32" creationId="{5B552B43-FA5C-CB8B-A98F-6E602A7C6DC7}"/>
          </ac:picMkLst>
        </pc:picChg>
        <pc:picChg chg="add del mod">
          <ac:chgData name="timothe.boulet0@gmail.com" userId="d344baabb09eb1de" providerId="LiveId" clId="{E01EEF57-9092-45BB-8926-B500933D1B13}" dt="2022-07-12T00:04:52.839" v="2947"/>
          <ac:picMkLst>
            <pc:docMk/>
            <pc:sldMk cId="3425381915" sldId="335"/>
            <ac:picMk id="34" creationId="{A96B8B0F-C1B0-932D-1F12-02AC3D40E8FC}"/>
          </ac:picMkLst>
        </pc:picChg>
        <pc:picChg chg="add del">
          <ac:chgData name="timothe.boulet0@gmail.com" userId="d344baabb09eb1de" providerId="LiveId" clId="{E01EEF57-9092-45BB-8926-B500933D1B13}" dt="2022-07-11T23:03:22.044" v="2243"/>
          <ac:picMkLst>
            <pc:docMk/>
            <pc:sldMk cId="3425381915" sldId="335"/>
            <ac:picMk id="1026" creationId="{86FC34E5-673B-25F1-6B7D-9A7B7E33EEE9}"/>
          </ac:picMkLst>
        </pc:picChg>
        <pc:picChg chg="add del mod">
          <ac:chgData name="timothe.boulet0@gmail.com" userId="d344baabb09eb1de" providerId="LiveId" clId="{E01EEF57-9092-45BB-8926-B500933D1B13}" dt="2022-07-11T23:03:28.966" v="2246"/>
          <ac:picMkLst>
            <pc:docMk/>
            <pc:sldMk cId="3425381915" sldId="335"/>
            <ac:picMk id="1028" creationId="{3D02EB81-86D2-3F6E-A82D-A720ADCE4F32}"/>
          </ac:picMkLst>
        </pc:picChg>
        <pc:picChg chg="add del mod">
          <ac:chgData name="timothe.boulet0@gmail.com" userId="d344baabb09eb1de" providerId="LiveId" clId="{E01EEF57-9092-45BB-8926-B500933D1B13}" dt="2022-07-11T23:03:42.411" v="2248"/>
          <ac:picMkLst>
            <pc:docMk/>
            <pc:sldMk cId="3425381915" sldId="335"/>
            <ac:picMk id="1030" creationId="{9B3A6D51-1C4D-56B6-672D-EFFDCC122885}"/>
          </ac:picMkLst>
        </pc:picChg>
        <pc:picChg chg="add del mod">
          <ac:chgData name="timothe.boulet0@gmail.com" userId="d344baabb09eb1de" providerId="LiveId" clId="{E01EEF57-9092-45BB-8926-B500933D1B13}" dt="2022-07-11T23:07:29.649" v="2252" actId="478"/>
          <ac:picMkLst>
            <pc:docMk/>
            <pc:sldMk cId="3425381915" sldId="335"/>
            <ac:picMk id="1032" creationId="{C4DA3288-EA28-9737-DACD-74DD9CE5014D}"/>
          </ac:picMkLst>
        </pc:picChg>
        <pc:picChg chg="add del mod">
          <ac:chgData name="timothe.boulet0@gmail.com" userId="d344baabb09eb1de" providerId="LiveId" clId="{E01EEF57-9092-45BB-8926-B500933D1B13}" dt="2022-07-11T23:11:26.441" v="2254"/>
          <ac:picMkLst>
            <pc:docMk/>
            <pc:sldMk cId="3425381915" sldId="335"/>
            <ac:picMk id="1034" creationId="{26FA5DB9-E574-1C37-8285-EB6F18EBC93B}"/>
          </ac:picMkLst>
        </pc:picChg>
        <pc:picChg chg="add del">
          <ac:chgData name="timothe.boulet0@gmail.com" userId="d344baabb09eb1de" providerId="LiveId" clId="{E01EEF57-9092-45BB-8926-B500933D1B13}" dt="2022-07-11T23:11:31.313" v="2256"/>
          <ac:picMkLst>
            <pc:docMk/>
            <pc:sldMk cId="3425381915" sldId="335"/>
            <ac:picMk id="1036" creationId="{9E524C5D-D676-F0F2-4B07-8552AC035E31}"/>
          </ac:picMkLst>
        </pc:picChg>
        <pc:picChg chg="add del">
          <ac:chgData name="timothe.boulet0@gmail.com" userId="d344baabb09eb1de" providerId="LiveId" clId="{E01EEF57-9092-45BB-8926-B500933D1B13}" dt="2022-07-11T23:11:37.647" v="2258"/>
          <ac:picMkLst>
            <pc:docMk/>
            <pc:sldMk cId="3425381915" sldId="335"/>
            <ac:picMk id="1038" creationId="{99A687BF-4CFD-1B9F-41DA-4FF6155BF3B9}"/>
          </ac:picMkLst>
        </pc:picChg>
        <pc:picChg chg="add del mod">
          <ac:chgData name="timothe.boulet0@gmail.com" userId="d344baabb09eb1de" providerId="LiveId" clId="{E01EEF57-9092-45BB-8926-B500933D1B13}" dt="2022-07-11T23:12:34.150" v="2260"/>
          <ac:picMkLst>
            <pc:docMk/>
            <pc:sldMk cId="3425381915" sldId="335"/>
            <ac:picMk id="1040" creationId="{90E8939E-7DC6-E265-BEC8-9C3C6C161B34}"/>
          </ac:picMkLst>
        </pc:picChg>
        <pc:picChg chg="add del mod">
          <ac:chgData name="timothe.boulet0@gmail.com" userId="d344baabb09eb1de" providerId="LiveId" clId="{E01EEF57-9092-45BB-8926-B500933D1B13}" dt="2022-07-11T23:13:36.152" v="2262"/>
          <ac:picMkLst>
            <pc:docMk/>
            <pc:sldMk cId="3425381915" sldId="335"/>
            <ac:picMk id="1042" creationId="{856BE819-A2C0-002A-F559-51D5F166CB60}"/>
          </ac:picMkLst>
        </pc:picChg>
        <pc:picChg chg="add del">
          <ac:chgData name="timothe.boulet0@gmail.com" userId="d344baabb09eb1de" providerId="LiveId" clId="{E01EEF57-9092-45BB-8926-B500933D1B13}" dt="2022-07-11T23:14:19.759" v="2266"/>
          <ac:picMkLst>
            <pc:docMk/>
            <pc:sldMk cId="3425381915" sldId="335"/>
            <ac:picMk id="1044" creationId="{7644D194-B005-1120-AE62-D538ED2263D0}"/>
          </ac:picMkLst>
        </pc:picChg>
        <pc:picChg chg="add del">
          <ac:chgData name="timothe.boulet0@gmail.com" userId="d344baabb09eb1de" providerId="LiveId" clId="{E01EEF57-9092-45BB-8926-B500933D1B13}" dt="2022-07-11T23:14:28.416" v="2268"/>
          <ac:picMkLst>
            <pc:docMk/>
            <pc:sldMk cId="3425381915" sldId="335"/>
            <ac:picMk id="1046" creationId="{66340A67-771E-B1A2-0D38-F5D8C40728CF}"/>
          </ac:picMkLst>
        </pc:picChg>
        <pc:picChg chg="add mod">
          <ac:chgData name="timothe.boulet0@gmail.com" userId="d344baabb09eb1de" providerId="LiveId" clId="{E01EEF57-9092-45BB-8926-B500933D1B13}" dt="2022-07-13T22:46:25.752" v="9251" actId="1076"/>
          <ac:picMkLst>
            <pc:docMk/>
            <pc:sldMk cId="3425381915" sldId="335"/>
            <ac:picMk id="1048" creationId="{D70CD7B9-89DA-CBA9-5860-D334E0A802D1}"/>
          </ac:picMkLst>
        </pc:picChg>
      </pc:sldChg>
      <pc:sldChg chg="addSp modSp mod">
        <pc:chgData name="timothe.boulet0@gmail.com" userId="d344baabb09eb1de" providerId="LiveId" clId="{E01EEF57-9092-45BB-8926-B500933D1B13}" dt="2022-07-15T01:33:05.770" v="13356" actId="27614"/>
        <pc:sldMkLst>
          <pc:docMk/>
          <pc:sldMk cId="2385793435" sldId="336"/>
        </pc:sldMkLst>
        <pc:picChg chg="add mod">
          <ac:chgData name="timothe.boulet0@gmail.com" userId="d344baabb09eb1de" providerId="LiveId" clId="{E01EEF57-9092-45BB-8926-B500933D1B13}" dt="2022-07-15T01:33:05.770" v="13356" actId="27614"/>
          <ac:picMkLst>
            <pc:docMk/>
            <pc:sldMk cId="2385793435" sldId="336"/>
            <ac:picMk id="5" creationId="{AAFC7A57-DBA1-8689-3A4F-F4F2148132D9}"/>
          </ac:picMkLst>
        </pc:picChg>
      </pc:sldChg>
      <pc:sldChg chg="modSp add mod">
        <pc:chgData name="timothe.boulet0@gmail.com" userId="d344baabb09eb1de" providerId="LiveId" clId="{E01EEF57-9092-45BB-8926-B500933D1B13}" dt="2022-07-13T16:59:39.569" v="7145" actId="20577"/>
        <pc:sldMkLst>
          <pc:docMk/>
          <pc:sldMk cId="3502634220" sldId="337"/>
        </pc:sldMkLst>
        <pc:spChg chg="mod">
          <ac:chgData name="timothe.boulet0@gmail.com" userId="d344baabb09eb1de" providerId="LiveId" clId="{E01EEF57-9092-45BB-8926-B500933D1B13}" dt="2022-07-13T16:59:39.569" v="7145" actId="20577"/>
          <ac:spMkLst>
            <pc:docMk/>
            <pc:sldMk cId="3502634220" sldId="337"/>
            <ac:spMk id="5" creationId="{00000000-0000-0000-0000-000000000000}"/>
          </ac:spMkLst>
        </pc:spChg>
      </pc:sldChg>
      <pc:sldChg chg="modSp add mod ord">
        <pc:chgData name="timothe.boulet0@gmail.com" userId="d344baabb09eb1de" providerId="LiveId" clId="{E01EEF57-9092-45BB-8926-B500933D1B13}" dt="2022-07-13T22:42:36.089" v="9233" actId="20577"/>
        <pc:sldMkLst>
          <pc:docMk/>
          <pc:sldMk cId="1435256346" sldId="338"/>
        </pc:sldMkLst>
        <pc:spChg chg="mod">
          <ac:chgData name="timothe.boulet0@gmail.com" userId="d344baabb09eb1de" providerId="LiveId" clId="{E01EEF57-9092-45BB-8926-B500933D1B13}" dt="2022-07-13T22:42:36.089" v="9233" actId="20577"/>
          <ac:spMkLst>
            <pc:docMk/>
            <pc:sldMk cId="1435256346" sldId="338"/>
            <ac:spMk id="5" creationId="{00000000-0000-0000-0000-000000000000}"/>
          </ac:spMkLst>
        </pc:spChg>
      </pc:sldChg>
      <pc:sldChg chg="addSp delSp modSp add mod">
        <pc:chgData name="timothe.boulet0@gmail.com" userId="d344baabb09eb1de" providerId="LiveId" clId="{E01EEF57-9092-45BB-8926-B500933D1B13}" dt="2022-07-12T04:14:23.533" v="4985" actId="14100"/>
        <pc:sldMkLst>
          <pc:docMk/>
          <pc:sldMk cId="1500854798" sldId="339"/>
        </pc:sldMkLst>
        <pc:spChg chg="mod">
          <ac:chgData name="timothe.boulet0@gmail.com" userId="d344baabb09eb1de" providerId="LiveId" clId="{E01EEF57-9092-45BB-8926-B500933D1B13}" dt="2022-07-12T02:11:37.360" v="3807" actId="1076"/>
          <ac:spMkLst>
            <pc:docMk/>
            <pc:sldMk cId="1500854798" sldId="339"/>
            <ac:spMk id="2" creationId="{7C473FA8-6A27-9738-838E-5909EDA6F3F4}"/>
          </ac:spMkLst>
        </pc:spChg>
        <pc:spChg chg="add del mod">
          <ac:chgData name="timothe.boulet0@gmail.com" userId="d344baabb09eb1de" providerId="LiveId" clId="{E01EEF57-9092-45BB-8926-B500933D1B13}" dt="2022-07-12T00:06:59.500" v="2981" actId="478"/>
          <ac:spMkLst>
            <pc:docMk/>
            <pc:sldMk cId="1500854798" sldId="339"/>
            <ac:spMk id="3" creationId="{4C37F54D-EA48-C6F8-CAB8-24A9D17C5A8D}"/>
          </ac:spMkLst>
        </pc:spChg>
        <pc:spChg chg="mod">
          <ac:chgData name="timothe.boulet0@gmail.com" userId="d344baabb09eb1de" providerId="LiveId" clId="{E01EEF57-9092-45BB-8926-B500933D1B13}" dt="2022-07-12T00:25:49.795" v="3332" actId="20577"/>
          <ac:spMkLst>
            <pc:docMk/>
            <pc:sldMk cId="1500854798" sldId="339"/>
            <ac:spMk id="4" creationId="{C8B8BD60-09FB-E7B2-AAD9-B6D5D210471A}"/>
          </ac:spMkLst>
        </pc:spChg>
        <pc:spChg chg="add mod">
          <ac:chgData name="timothe.boulet0@gmail.com" userId="d344baabb09eb1de" providerId="LiveId" clId="{E01EEF57-9092-45BB-8926-B500933D1B13}" dt="2022-07-12T02:11:03.311" v="3794" actId="1076"/>
          <ac:spMkLst>
            <pc:docMk/>
            <pc:sldMk cId="1500854798" sldId="339"/>
            <ac:spMk id="9" creationId="{E7192218-7A7A-133C-12E4-59449E2DF555}"/>
          </ac:spMkLst>
        </pc:spChg>
        <pc:spChg chg="add mod">
          <ac:chgData name="timothe.boulet0@gmail.com" userId="d344baabb09eb1de" providerId="LiveId" clId="{E01EEF57-9092-45BB-8926-B500933D1B13}" dt="2022-07-12T02:11:11.611" v="3797" actId="1076"/>
          <ac:spMkLst>
            <pc:docMk/>
            <pc:sldMk cId="1500854798" sldId="339"/>
            <ac:spMk id="10" creationId="{F712B6C2-06CD-4DCC-DA14-D678ABDD4085}"/>
          </ac:spMkLst>
        </pc:spChg>
        <pc:spChg chg="add del mod">
          <ac:chgData name="timothe.boulet0@gmail.com" userId="d344baabb09eb1de" providerId="LiveId" clId="{E01EEF57-9092-45BB-8926-B500933D1B13}" dt="2022-07-12T00:13:40.512" v="3172"/>
          <ac:spMkLst>
            <pc:docMk/>
            <pc:sldMk cId="1500854798" sldId="339"/>
            <ac:spMk id="24" creationId="{7B0FD5F0-FAF1-7D9E-1D89-CC4DD02AC73B}"/>
          </ac:spMkLst>
        </pc:spChg>
        <pc:spChg chg="add mod">
          <ac:chgData name="timothe.boulet0@gmail.com" userId="d344baabb09eb1de" providerId="LiveId" clId="{E01EEF57-9092-45BB-8926-B500933D1B13}" dt="2022-07-12T02:13:00.659" v="3821" actId="1076"/>
          <ac:spMkLst>
            <pc:docMk/>
            <pc:sldMk cId="1500854798" sldId="339"/>
            <ac:spMk id="26" creationId="{CC7399A4-1BFF-5C55-9BD1-90F017E53806}"/>
          </ac:spMkLst>
        </pc:spChg>
        <pc:spChg chg="add mod">
          <ac:chgData name="timothe.boulet0@gmail.com" userId="d344baabb09eb1de" providerId="LiveId" clId="{E01EEF57-9092-45BB-8926-B500933D1B13}" dt="2022-07-12T02:11:14.218" v="3798" actId="1076"/>
          <ac:spMkLst>
            <pc:docMk/>
            <pc:sldMk cId="1500854798" sldId="339"/>
            <ac:spMk id="27" creationId="{9F59FDCC-1BAC-5F6C-A907-7B268C68020A}"/>
          </ac:spMkLst>
        </pc:spChg>
        <pc:spChg chg="add mod ord">
          <ac:chgData name="timothe.boulet0@gmail.com" userId="d344baabb09eb1de" providerId="LiveId" clId="{E01EEF57-9092-45BB-8926-B500933D1B13}" dt="2022-07-12T04:14:23.533" v="4985" actId="14100"/>
          <ac:spMkLst>
            <pc:docMk/>
            <pc:sldMk cId="1500854798" sldId="339"/>
            <ac:spMk id="28" creationId="{8647C43D-E623-D6A8-91F8-0F911B1BADAE}"/>
          </ac:spMkLst>
        </pc:spChg>
        <pc:spChg chg="add mod">
          <ac:chgData name="timothe.boulet0@gmail.com" userId="d344baabb09eb1de" providerId="LiveId" clId="{E01EEF57-9092-45BB-8926-B500933D1B13}" dt="2022-07-12T00:24:01.440" v="3321" actId="14100"/>
          <ac:spMkLst>
            <pc:docMk/>
            <pc:sldMk cId="1500854798" sldId="339"/>
            <ac:spMk id="29" creationId="{74C9537A-3A66-1158-0165-EBE4D15DBAA7}"/>
          </ac:spMkLst>
        </pc:spChg>
        <pc:spChg chg="add mod">
          <ac:chgData name="timothe.boulet0@gmail.com" userId="d344baabb09eb1de" providerId="LiveId" clId="{E01EEF57-9092-45BB-8926-B500933D1B13}" dt="2022-07-12T02:11:25.348" v="3801" actId="1076"/>
          <ac:spMkLst>
            <pc:docMk/>
            <pc:sldMk cId="1500854798" sldId="339"/>
            <ac:spMk id="30" creationId="{4A9B325C-217E-0EA3-24AE-88CC0E44D05E}"/>
          </ac:spMkLst>
        </pc:spChg>
        <pc:spChg chg="add mod">
          <ac:chgData name="timothe.boulet0@gmail.com" userId="d344baabb09eb1de" providerId="LiveId" clId="{E01EEF57-9092-45BB-8926-B500933D1B13}" dt="2022-07-12T00:24:01.440" v="3321" actId="14100"/>
          <ac:spMkLst>
            <pc:docMk/>
            <pc:sldMk cId="1500854798" sldId="339"/>
            <ac:spMk id="31" creationId="{78D7B86C-8E34-D71B-8DF3-0D02C8C19E63}"/>
          </ac:spMkLst>
        </pc:spChg>
        <pc:spChg chg="add mod">
          <ac:chgData name="timothe.boulet0@gmail.com" userId="d344baabb09eb1de" providerId="LiveId" clId="{E01EEF57-9092-45BB-8926-B500933D1B13}" dt="2022-07-12T00:24:01.440" v="3321" actId="14100"/>
          <ac:spMkLst>
            <pc:docMk/>
            <pc:sldMk cId="1500854798" sldId="339"/>
            <ac:spMk id="32" creationId="{54305F4D-84FF-16F8-F7BF-92D2CE915706}"/>
          </ac:spMkLst>
        </pc:spChg>
        <pc:spChg chg="add mod">
          <ac:chgData name="timothe.boulet0@gmail.com" userId="d344baabb09eb1de" providerId="LiveId" clId="{E01EEF57-9092-45BB-8926-B500933D1B13}" dt="2022-07-12T00:52:39.041" v="3779" actId="1076"/>
          <ac:spMkLst>
            <pc:docMk/>
            <pc:sldMk cId="1500854798" sldId="339"/>
            <ac:spMk id="34" creationId="{66B9E366-2C14-CD59-3625-113100D3DD50}"/>
          </ac:spMkLst>
        </pc:spChg>
        <pc:spChg chg="add del">
          <ac:chgData name="timothe.boulet0@gmail.com" userId="d344baabb09eb1de" providerId="LiveId" clId="{E01EEF57-9092-45BB-8926-B500933D1B13}" dt="2022-07-12T00:19:24.974" v="3243" actId="11529"/>
          <ac:spMkLst>
            <pc:docMk/>
            <pc:sldMk cId="1500854798" sldId="339"/>
            <ac:spMk id="40" creationId="{3E8B7FA4-5155-0D61-20BB-8355CE66BE29}"/>
          </ac:spMkLst>
        </pc:spChg>
        <pc:spChg chg="add mod">
          <ac:chgData name="timothe.boulet0@gmail.com" userId="d344baabb09eb1de" providerId="LiveId" clId="{E01EEF57-9092-45BB-8926-B500933D1B13}" dt="2022-07-12T02:12:11.840" v="3813" actId="1076"/>
          <ac:spMkLst>
            <pc:docMk/>
            <pc:sldMk cId="1500854798" sldId="339"/>
            <ac:spMk id="48" creationId="{1F500D3D-F95D-B9E6-F0CA-5331D7424095}"/>
          </ac:spMkLst>
        </pc:spChg>
        <pc:spChg chg="add mod">
          <ac:chgData name="timothe.boulet0@gmail.com" userId="d344baabb09eb1de" providerId="LiveId" clId="{E01EEF57-9092-45BB-8926-B500933D1B13}" dt="2022-07-12T02:12:34.848" v="3816" actId="1076"/>
          <ac:spMkLst>
            <pc:docMk/>
            <pc:sldMk cId="1500854798" sldId="339"/>
            <ac:spMk id="49" creationId="{5B881190-F305-C09C-9022-437A757E5114}"/>
          </ac:spMkLst>
        </pc:spChg>
        <pc:spChg chg="add del mod">
          <ac:chgData name="timothe.boulet0@gmail.com" userId="d344baabb09eb1de" providerId="LiveId" clId="{E01EEF57-9092-45BB-8926-B500933D1B13}" dt="2022-07-12T02:11:08.817" v="3796" actId="478"/>
          <ac:spMkLst>
            <pc:docMk/>
            <pc:sldMk cId="1500854798" sldId="339"/>
            <ac:spMk id="52" creationId="{053CD111-696F-9A75-2D13-2A4D6A928ABE}"/>
          </ac:spMkLst>
        </pc:spChg>
        <pc:spChg chg="add del mod">
          <ac:chgData name="timothe.boulet0@gmail.com" userId="d344baabb09eb1de" providerId="LiveId" clId="{E01EEF57-9092-45BB-8926-B500933D1B13}" dt="2022-07-12T00:38:34.124" v="3664" actId="478"/>
          <ac:spMkLst>
            <pc:docMk/>
            <pc:sldMk cId="1500854798" sldId="339"/>
            <ac:spMk id="53" creationId="{F39B914F-E413-6A09-625E-2629F69A457A}"/>
          </ac:spMkLst>
        </pc:spChg>
        <pc:spChg chg="add mod">
          <ac:chgData name="timothe.boulet0@gmail.com" userId="d344baabb09eb1de" providerId="LiveId" clId="{E01EEF57-9092-45BB-8926-B500933D1B13}" dt="2022-07-12T02:11:54.220" v="3811" actId="14100"/>
          <ac:spMkLst>
            <pc:docMk/>
            <pc:sldMk cId="1500854798" sldId="339"/>
            <ac:spMk id="54" creationId="{558B14CF-BFD6-AA9B-8123-FF510B66AF70}"/>
          </ac:spMkLst>
        </pc:spChg>
        <pc:spChg chg="add mod">
          <ac:chgData name="timothe.boulet0@gmail.com" userId="d344baabb09eb1de" providerId="LiveId" clId="{E01EEF57-9092-45BB-8926-B500933D1B13}" dt="2022-07-12T02:11:57.047" v="3812" actId="1076"/>
          <ac:spMkLst>
            <pc:docMk/>
            <pc:sldMk cId="1500854798" sldId="339"/>
            <ac:spMk id="55" creationId="{41EF189D-9F28-92AC-E190-B67B4E64490E}"/>
          </ac:spMkLst>
        </pc:spChg>
        <pc:spChg chg="add mod">
          <ac:chgData name="timothe.boulet0@gmail.com" userId="d344baabb09eb1de" providerId="LiveId" clId="{E01EEF57-9092-45BB-8926-B500933D1B13}" dt="2022-07-12T00:39:49.599" v="3734" actId="208"/>
          <ac:spMkLst>
            <pc:docMk/>
            <pc:sldMk cId="1500854798" sldId="339"/>
            <ac:spMk id="56" creationId="{C2A74DFD-06AE-4C80-FE84-B9B138A8201F}"/>
          </ac:spMkLst>
        </pc:spChg>
        <pc:spChg chg="add mod">
          <ac:chgData name="timothe.boulet0@gmail.com" userId="d344baabb09eb1de" providerId="LiveId" clId="{E01EEF57-9092-45BB-8926-B500933D1B13}" dt="2022-07-12T00:52:53.987" v="3780" actId="14100"/>
          <ac:spMkLst>
            <pc:docMk/>
            <pc:sldMk cId="1500854798" sldId="339"/>
            <ac:spMk id="57" creationId="{D136B700-6D43-D3FF-12D2-1B8102C8EEDA}"/>
          </ac:spMkLst>
        </pc:spChg>
        <pc:spChg chg="add mod">
          <ac:chgData name="timothe.boulet0@gmail.com" userId="d344baabb09eb1de" providerId="LiveId" clId="{E01EEF57-9092-45BB-8926-B500933D1B13}" dt="2022-07-12T02:11:49.201" v="3809" actId="14100"/>
          <ac:spMkLst>
            <pc:docMk/>
            <pc:sldMk cId="1500854798" sldId="339"/>
            <ac:spMk id="58" creationId="{BDE34DFD-2DB0-1541-9825-AAB6F59FFA94}"/>
          </ac:spMkLst>
        </pc:spChg>
        <pc:spChg chg="add mod">
          <ac:chgData name="timothe.boulet0@gmail.com" userId="d344baabb09eb1de" providerId="LiveId" clId="{E01EEF57-9092-45BB-8926-B500933D1B13}" dt="2022-07-12T02:11:41.137" v="3808" actId="1076"/>
          <ac:spMkLst>
            <pc:docMk/>
            <pc:sldMk cId="1500854798" sldId="339"/>
            <ac:spMk id="59" creationId="{CDFC433F-076F-01E5-9114-EBA2AA6686EB}"/>
          </ac:spMkLst>
        </pc:spChg>
        <pc:spChg chg="add mod">
          <ac:chgData name="timothe.boulet0@gmail.com" userId="d344baabb09eb1de" providerId="LiveId" clId="{E01EEF57-9092-45BB-8926-B500933D1B13}" dt="2022-07-12T02:14:20.242" v="3824" actId="1076"/>
          <ac:spMkLst>
            <pc:docMk/>
            <pc:sldMk cId="1500854798" sldId="339"/>
            <ac:spMk id="60" creationId="{32362FBB-EA6D-0FD3-9311-2975C2FD41C0}"/>
          </ac:spMkLst>
        </pc:spChg>
        <pc:picChg chg="add del mod">
          <ac:chgData name="timothe.boulet0@gmail.com" userId="d344baabb09eb1de" providerId="LiveId" clId="{E01EEF57-9092-45BB-8926-B500933D1B13}" dt="2022-07-12T00:06:53.835" v="2978" actId="478"/>
          <ac:picMkLst>
            <pc:docMk/>
            <pc:sldMk cId="1500854798" sldId="339"/>
            <ac:picMk id="5" creationId="{1992A8D6-AC03-505C-5DDC-56B2252E148A}"/>
          </ac:picMkLst>
        </pc:picChg>
        <pc:picChg chg="add mod">
          <ac:chgData name="timothe.boulet0@gmail.com" userId="d344baabb09eb1de" providerId="LiveId" clId="{E01EEF57-9092-45BB-8926-B500933D1B13}" dt="2022-07-12T02:11:20.285" v="3800" actId="1076"/>
          <ac:picMkLst>
            <pc:docMk/>
            <pc:sldMk cId="1500854798" sldId="339"/>
            <ac:picMk id="6" creationId="{7B4E0CE2-36D0-2B30-8547-15DA272DC420}"/>
          </ac:picMkLst>
        </pc:picChg>
        <pc:picChg chg="add mod">
          <ac:chgData name="timothe.boulet0@gmail.com" userId="d344baabb09eb1de" providerId="LiveId" clId="{E01EEF57-9092-45BB-8926-B500933D1B13}" dt="2022-07-12T02:11:20.285" v="3800" actId="1076"/>
          <ac:picMkLst>
            <pc:docMk/>
            <pc:sldMk cId="1500854798" sldId="339"/>
            <ac:picMk id="7" creationId="{EE953F7A-C5C5-9E6D-C303-D3BE1AA5EDFE}"/>
          </ac:picMkLst>
        </pc:picChg>
        <pc:picChg chg="add mod">
          <ac:chgData name="timothe.boulet0@gmail.com" userId="d344baabb09eb1de" providerId="LiveId" clId="{E01EEF57-9092-45BB-8926-B500933D1B13}" dt="2022-07-12T02:11:20.285" v="3800" actId="1076"/>
          <ac:picMkLst>
            <pc:docMk/>
            <pc:sldMk cId="1500854798" sldId="339"/>
            <ac:picMk id="8" creationId="{2770EF07-A7E3-40C1-9C42-C5FD2D8AC21F}"/>
          </ac:picMkLst>
        </pc:picChg>
        <pc:picChg chg="add mod">
          <ac:chgData name="timothe.boulet0@gmail.com" userId="d344baabb09eb1de" providerId="LiveId" clId="{E01EEF57-9092-45BB-8926-B500933D1B13}" dt="2022-07-12T02:11:15.944" v="3799" actId="1076"/>
          <ac:picMkLst>
            <pc:docMk/>
            <pc:sldMk cId="1500854798" sldId="339"/>
            <ac:picMk id="11" creationId="{33E2EA1B-CDFD-0A13-69B4-BBBBAAD05352}"/>
          </ac:picMkLst>
        </pc:picChg>
        <pc:picChg chg="add del mod">
          <ac:chgData name="timothe.boulet0@gmail.com" userId="d344baabb09eb1de" providerId="LiveId" clId="{E01EEF57-9092-45BB-8926-B500933D1B13}" dt="2022-07-12T00:09:43.230" v="3105"/>
          <ac:picMkLst>
            <pc:docMk/>
            <pc:sldMk cId="1500854798" sldId="339"/>
            <ac:picMk id="12" creationId="{52A94169-A5B2-F000-86CD-361FC9BAADAC}"/>
          </ac:picMkLst>
        </pc:picChg>
        <pc:picChg chg="add del mod">
          <ac:chgData name="timothe.boulet0@gmail.com" userId="d344baabb09eb1de" providerId="LiveId" clId="{E01EEF57-9092-45BB-8926-B500933D1B13}" dt="2022-07-12T00:09:42.894" v="3104"/>
          <ac:picMkLst>
            <pc:docMk/>
            <pc:sldMk cId="1500854798" sldId="339"/>
            <ac:picMk id="13" creationId="{ADCF1C02-5E92-6C86-2212-9DD6FE6845B2}"/>
          </ac:picMkLst>
        </pc:picChg>
        <pc:picChg chg="add mod">
          <ac:chgData name="timothe.boulet0@gmail.com" userId="d344baabb09eb1de" providerId="LiveId" clId="{E01EEF57-9092-45BB-8926-B500933D1B13}" dt="2022-07-12T02:12:54.284" v="3820" actId="1076"/>
          <ac:picMkLst>
            <pc:docMk/>
            <pc:sldMk cId="1500854798" sldId="339"/>
            <ac:picMk id="14" creationId="{71EC6E52-3960-403D-EA3C-D953DB50BA8C}"/>
          </ac:picMkLst>
        </pc:picChg>
        <pc:picChg chg="add del mod">
          <ac:chgData name="timothe.boulet0@gmail.com" userId="d344baabb09eb1de" providerId="LiveId" clId="{E01EEF57-9092-45BB-8926-B500933D1B13}" dt="2022-07-12T00:09:57.939" v="3113"/>
          <ac:picMkLst>
            <pc:docMk/>
            <pc:sldMk cId="1500854798" sldId="339"/>
            <ac:picMk id="15" creationId="{6DB5ADBC-B24A-DDFD-7D53-EFB381D884B9}"/>
          </ac:picMkLst>
        </pc:picChg>
        <pc:picChg chg="add del mod">
          <ac:chgData name="timothe.boulet0@gmail.com" userId="d344baabb09eb1de" providerId="LiveId" clId="{E01EEF57-9092-45BB-8926-B500933D1B13}" dt="2022-07-12T00:09:57.621" v="3112"/>
          <ac:picMkLst>
            <pc:docMk/>
            <pc:sldMk cId="1500854798" sldId="339"/>
            <ac:picMk id="16" creationId="{6E51CCF3-282D-4B1D-81C2-F4C07618A179}"/>
          </ac:picMkLst>
        </pc:picChg>
        <pc:picChg chg="add del mod">
          <ac:chgData name="timothe.boulet0@gmail.com" userId="d344baabb09eb1de" providerId="LiveId" clId="{E01EEF57-9092-45BB-8926-B500933D1B13}" dt="2022-07-12T00:09:57.376" v="3111"/>
          <ac:picMkLst>
            <pc:docMk/>
            <pc:sldMk cId="1500854798" sldId="339"/>
            <ac:picMk id="17" creationId="{0B457A3A-8A33-DEF4-6EAC-9E1C58267A62}"/>
          </ac:picMkLst>
        </pc:picChg>
        <pc:picChg chg="add del mod">
          <ac:chgData name="timothe.boulet0@gmail.com" userId="d344baabb09eb1de" providerId="LiveId" clId="{E01EEF57-9092-45BB-8926-B500933D1B13}" dt="2022-07-12T00:12:38.181" v="3130" actId="478"/>
          <ac:picMkLst>
            <pc:docMk/>
            <pc:sldMk cId="1500854798" sldId="339"/>
            <ac:picMk id="18" creationId="{152F9840-ACF5-4560-9C93-233B977EBEA0}"/>
          </ac:picMkLst>
        </pc:picChg>
        <pc:picChg chg="add del mod">
          <ac:chgData name="timothe.boulet0@gmail.com" userId="d344baabb09eb1de" providerId="LiveId" clId="{E01EEF57-9092-45BB-8926-B500933D1B13}" dt="2022-07-12T00:12:38.181" v="3130" actId="478"/>
          <ac:picMkLst>
            <pc:docMk/>
            <pc:sldMk cId="1500854798" sldId="339"/>
            <ac:picMk id="19" creationId="{EEBC4E68-688D-4762-3622-2A39F383C538}"/>
          </ac:picMkLst>
        </pc:picChg>
        <pc:picChg chg="add del mod">
          <ac:chgData name="timothe.boulet0@gmail.com" userId="d344baabb09eb1de" providerId="LiveId" clId="{E01EEF57-9092-45BB-8926-B500933D1B13}" dt="2022-07-12T00:12:38.181" v="3130" actId="478"/>
          <ac:picMkLst>
            <pc:docMk/>
            <pc:sldMk cId="1500854798" sldId="339"/>
            <ac:picMk id="20" creationId="{04DFECA5-427E-40D5-5D46-583E2E016DB1}"/>
          </ac:picMkLst>
        </pc:picChg>
        <pc:picChg chg="add mod">
          <ac:chgData name="timothe.boulet0@gmail.com" userId="d344baabb09eb1de" providerId="LiveId" clId="{E01EEF57-9092-45BB-8926-B500933D1B13}" dt="2022-07-12T02:12:54.284" v="3820" actId="1076"/>
          <ac:picMkLst>
            <pc:docMk/>
            <pc:sldMk cId="1500854798" sldId="339"/>
            <ac:picMk id="21" creationId="{AB9F1155-DA34-30E3-B24C-8D29E1412867}"/>
          </ac:picMkLst>
        </pc:picChg>
        <pc:picChg chg="add mod">
          <ac:chgData name="timothe.boulet0@gmail.com" userId="d344baabb09eb1de" providerId="LiveId" clId="{E01EEF57-9092-45BB-8926-B500933D1B13}" dt="2022-07-12T02:12:54.284" v="3820" actId="1076"/>
          <ac:picMkLst>
            <pc:docMk/>
            <pc:sldMk cId="1500854798" sldId="339"/>
            <ac:picMk id="22" creationId="{45BA6DE3-CDBF-D6C5-0F01-37F55F96CB69}"/>
          </ac:picMkLst>
        </pc:picChg>
        <pc:picChg chg="add mod">
          <ac:chgData name="timothe.boulet0@gmail.com" userId="d344baabb09eb1de" providerId="LiveId" clId="{E01EEF57-9092-45BB-8926-B500933D1B13}" dt="2022-07-12T02:12:54.284" v="3820" actId="1076"/>
          <ac:picMkLst>
            <pc:docMk/>
            <pc:sldMk cId="1500854798" sldId="339"/>
            <ac:picMk id="23" creationId="{11CA4D95-30E1-15F3-A80C-0036DEF4D282}"/>
          </ac:picMkLst>
        </pc:picChg>
        <pc:picChg chg="add mod">
          <ac:chgData name="timothe.boulet0@gmail.com" userId="d344baabb09eb1de" providerId="LiveId" clId="{E01EEF57-9092-45BB-8926-B500933D1B13}" dt="2022-07-12T00:24:01.440" v="3321" actId="14100"/>
          <ac:picMkLst>
            <pc:docMk/>
            <pc:sldMk cId="1500854798" sldId="339"/>
            <ac:picMk id="35" creationId="{CB582E2B-47F3-FD91-5A48-F3D05600F1AA}"/>
          </ac:picMkLst>
        </pc:picChg>
        <pc:picChg chg="add del mod">
          <ac:chgData name="timothe.boulet0@gmail.com" userId="d344baabb09eb1de" providerId="LiveId" clId="{E01EEF57-9092-45BB-8926-B500933D1B13}" dt="2022-07-12T00:19:23.666" v="3241"/>
          <ac:picMkLst>
            <pc:docMk/>
            <pc:sldMk cId="1500854798" sldId="339"/>
            <ac:picMk id="39" creationId="{C253A87B-538E-B105-52DF-574F2A1A0E3A}"/>
          </ac:picMkLst>
        </pc:picChg>
        <pc:cxnChg chg="add del mod">
          <ac:chgData name="timothe.boulet0@gmail.com" userId="d344baabb09eb1de" providerId="LiveId" clId="{E01EEF57-9092-45BB-8926-B500933D1B13}" dt="2022-07-12T00:19:28.918" v="3246" actId="11529"/>
          <ac:cxnSpMkLst>
            <pc:docMk/>
            <pc:sldMk cId="1500854798" sldId="339"/>
            <ac:cxnSpMk id="37" creationId="{76ABC6D9-3B47-14D4-B3C1-BD19FF8ABCD9}"/>
          </ac:cxnSpMkLst>
        </pc:cxnChg>
        <pc:cxnChg chg="add del mod">
          <ac:chgData name="timothe.boulet0@gmail.com" userId="d344baabb09eb1de" providerId="LiveId" clId="{E01EEF57-9092-45BB-8926-B500933D1B13}" dt="2022-07-12T02:10:11.987" v="3781" actId="478"/>
          <ac:cxnSpMkLst>
            <pc:docMk/>
            <pc:sldMk cId="1500854798" sldId="339"/>
            <ac:cxnSpMk id="42" creationId="{B9030CA5-12F1-8C3E-5300-9DD053FAB911}"/>
          </ac:cxnSpMkLst>
        </pc:cxnChg>
      </pc:sldChg>
      <pc:sldChg chg="addSp delSp modSp new mod">
        <pc:chgData name="timothe.boulet0@gmail.com" userId="d344baabb09eb1de" providerId="LiveId" clId="{E01EEF57-9092-45BB-8926-B500933D1B13}" dt="2022-07-12T05:15:58.171" v="6042" actId="20577"/>
        <pc:sldMkLst>
          <pc:docMk/>
          <pc:sldMk cId="2719982047" sldId="340"/>
        </pc:sldMkLst>
        <pc:spChg chg="del">
          <ac:chgData name="timothe.boulet0@gmail.com" userId="d344baabb09eb1de" providerId="LiveId" clId="{E01EEF57-9092-45BB-8926-B500933D1B13}" dt="2022-07-12T00:32:08.989" v="3456" actId="478"/>
          <ac:spMkLst>
            <pc:docMk/>
            <pc:sldMk cId="2719982047" sldId="340"/>
            <ac:spMk id="2" creationId="{776CEF41-7F0E-6FF6-3AE5-A9917ADEEF87}"/>
          </ac:spMkLst>
        </pc:spChg>
        <pc:spChg chg="del">
          <ac:chgData name="timothe.boulet0@gmail.com" userId="d344baabb09eb1de" providerId="LiveId" clId="{E01EEF57-9092-45BB-8926-B500933D1B13}" dt="2022-07-12T00:32:03.121" v="3455" actId="478"/>
          <ac:spMkLst>
            <pc:docMk/>
            <pc:sldMk cId="2719982047" sldId="340"/>
            <ac:spMk id="3" creationId="{7DED06AF-B74B-0E51-D99E-1231583662AB}"/>
          </ac:spMkLst>
        </pc:spChg>
        <pc:spChg chg="add mod">
          <ac:chgData name="timothe.boulet0@gmail.com" userId="d344baabb09eb1de" providerId="LiveId" clId="{E01EEF57-9092-45BB-8926-B500933D1B13}" dt="2022-07-12T03:57:09.324" v="4013" actId="20577"/>
          <ac:spMkLst>
            <pc:docMk/>
            <pc:sldMk cId="2719982047" sldId="340"/>
            <ac:spMk id="4" creationId="{6F53BCE0-AF00-0837-59A5-EFE10F34BD5A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5" creationId="{3E14BAD5-68D2-985E-057C-543572743DC2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6" creationId="{D1595203-7C85-8594-4EFE-291BBCCF580A}"/>
          </ac:spMkLst>
        </pc:spChg>
        <pc:spChg chg="add del mod or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7" creationId="{21D65D71-D7EA-3071-FDB8-671FFA1A63FD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9" creationId="{64A56A5B-8C95-0F03-F054-1352E7BBF158}"/>
          </ac:spMkLst>
        </pc:spChg>
        <pc:spChg chg="add del mod">
          <ac:chgData name="timothe.boulet0@gmail.com" userId="d344baabb09eb1de" providerId="LiveId" clId="{E01EEF57-9092-45BB-8926-B500933D1B13}" dt="2022-07-12T00:27:55.487" v="3376"/>
          <ac:spMkLst>
            <pc:docMk/>
            <pc:sldMk cId="2719982047" sldId="340"/>
            <ac:spMk id="10" creationId="{3D545742-4CA8-4AD9-EBD3-B8C95E0DCB39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11" creationId="{9C15843D-2C39-8A73-811A-BCB147C9F8A5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12" creationId="{DD627511-488D-B4DC-27C6-0103FA115F7F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13" creationId="{915CFE37-F4C6-851F-17B0-A5FC19A59AD6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14" creationId="{A885BDFC-03E1-47C1-FEC9-DE604488332F}"/>
          </ac:spMkLst>
        </pc:spChg>
        <pc:spChg chg="add mod">
          <ac:chgData name="timothe.boulet0@gmail.com" userId="d344baabb09eb1de" providerId="LiveId" clId="{E01EEF57-9092-45BB-8926-B500933D1B13}" dt="2022-07-12T04:10:35.060" v="4954" actId="20577"/>
          <ac:spMkLst>
            <pc:docMk/>
            <pc:sldMk cId="2719982047" sldId="340"/>
            <ac:spMk id="15" creationId="{1849E65C-AA38-62AA-E6D8-9523E972A8A3}"/>
          </ac:spMkLst>
        </pc:spChg>
        <pc:spChg chg="add del mod">
          <ac:chgData name="timothe.boulet0@gmail.com" userId="d344baabb09eb1de" providerId="LiveId" clId="{E01EEF57-9092-45BB-8926-B500933D1B13}" dt="2022-07-12T02:32:52.102" v="3825" actId="478"/>
          <ac:spMkLst>
            <pc:docMk/>
            <pc:sldMk cId="2719982047" sldId="340"/>
            <ac:spMk id="16" creationId="{94D481FF-2664-4C71-758F-8E0C13F96241}"/>
          </ac:spMkLst>
        </pc:spChg>
        <pc:spChg chg="add mod ord">
          <ac:chgData name="timothe.boulet0@gmail.com" userId="d344baabb09eb1de" providerId="LiveId" clId="{E01EEF57-9092-45BB-8926-B500933D1B13}" dt="2022-07-12T04:12:03.220" v="4967" actId="1076"/>
          <ac:spMkLst>
            <pc:docMk/>
            <pc:sldMk cId="2719982047" sldId="340"/>
            <ac:spMk id="24" creationId="{4859F7A3-A85D-8BCE-179C-B1875D2632CE}"/>
          </ac:spMkLst>
        </pc:spChg>
        <pc:spChg chg="add mod">
          <ac:chgData name="timothe.boulet0@gmail.com" userId="d344baabb09eb1de" providerId="LiveId" clId="{E01EEF57-9092-45BB-8926-B500933D1B13}" dt="2022-07-12T04:12:05.317" v="4968" actId="1076"/>
          <ac:spMkLst>
            <pc:docMk/>
            <pc:sldMk cId="2719982047" sldId="340"/>
            <ac:spMk id="25" creationId="{28A8E0CF-642F-DDDC-BA35-998988AAF342}"/>
          </ac:spMkLst>
        </pc:spChg>
        <pc:spChg chg="add mod">
          <ac:chgData name="timothe.boulet0@gmail.com" userId="d344baabb09eb1de" providerId="LiveId" clId="{E01EEF57-9092-45BB-8926-B500933D1B13}" dt="2022-07-12T05:15:58.171" v="6042" actId="20577"/>
          <ac:spMkLst>
            <pc:docMk/>
            <pc:sldMk cId="2719982047" sldId="340"/>
            <ac:spMk id="29" creationId="{0A2A5DED-DE94-FDD8-85C0-87238E6402D3}"/>
          </ac:spMkLst>
        </pc:spChg>
        <pc:graphicFrameChg chg="add mod modGraphic">
          <ac:chgData name="timothe.boulet0@gmail.com" userId="d344baabb09eb1de" providerId="LiveId" clId="{E01EEF57-9092-45BB-8926-B500933D1B13}" dt="2022-07-12T04:10:44.999" v="4956" actId="1076"/>
          <ac:graphicFrameMkLst>
            <pc:docMk/>
            <pc:sldMk cId="2719982047" sldId="340"/>
            <ac:graphicFrameMk id="17" creationId="{26ADDFAA-C649-AB2F-7E22-37D5F718CA71}"/>
          </ac:graphicFrameMkLst>
        </pc:graphicFrameChg>
        <pc:picChg chg="add mod">
          <ac:chgData name="timothe.boulet0@gmail.com" userId="d344baabb09eb1de" providerId="LiveId" clId="{E01EEF57-9092-45BB-8926-B500933D1B13}" dt="2022-07-12T04:12:10.547" v="4969" actId="1076"/>
          <ac:picMkLst>
            <pc:docMk/>
            <pc:sldMk cId="2719982047" sldId="340"/>
            <ac:picMk id="28" creationId="{4D99F3C6-7D6B-C14A-10A3-3A3CF7F1E756}"/>
          </ac:picMkLst>
        </pc:picChg>
        <pc:picChg chg="add del">
          <ac:chgData name="timothe.boulet0@gmail.com" userId="d344baabb09eb1de" providerId="LiveId" clId="{E01EEF57-9092-45BB-8926-B500933D1B13}" dt="2022-07-12T00:26:28.517" v="3335"/>
          <ac:picMkLst>
            <pc:docMk/>
            <pc:sldMk cId="2719982047" sldId="340"/>
            <ac:picMk id="2050" creationId="{D1C96D0B-BE53-D269-A70B-AA519403B763}"/>
          </ac:picMkLst>
        </pc:picChg>
        <pc:picChg chg="add del mod">
          <ac:chgData name="timothe.boulet0@gmail.com" userId="d344baabb09eb1de" providerId="LiveId" clId="{E01EEF57-9092-45BB-8926-B500933D1B13}" dt="2022-07-12T02:32:52.102" v="3825" actId="478"/>
          <ac:picMkLst>
            <pc:docMk/>
            <pc:sldMk cId="2719982047" sldId="340"/>
            <ac:picMk id="2052" creationId="{BA6F155F-6970-65BE-F6AB-B98FBA006AEE}"/>
          </ac:picMkLst>
        </pc:picChg>
        <pc:cxnChg chg="add del mod">
          <ac:chgData name="timothe.boulet0@gmail.com" userId="d344baabb09eb1de" providerId="LiveId" clId="{E01EEF57-9092-45BB-8926-B500933D1B13}" dt="2022-07-12T04:02:23.445" v="4308" actId="11529"/>
          <ac:cxnSpMkLst>
            <pc:docMk/>
            <pc:sldMk cId="2719982047" sldId="340"/>
            <ac:cxnSpMk id="19" creationId="{99E49172-A939-15BD-51DE-83A6B3860D01}"/>
          </ac:cxnSpMkLst>
        </pc:cxnChg>
      </pc:sldChg>
      <pc:sldChg chg="addSp modSp new del ord">
        <pc:chgData name="timothe.boulet0@gmail.com" userId="d344baabb09eb1de" providerId="LiveId" clId="{E01EEF57-9092-45BB-8926-B500933D1B13}" dt="2022-07-14T23:17:04.830" v="10533" actId="47"/>
        <pc:sldMkLst>
          <pc:docMk/>
          <pc:sldMk cId="582005997" sldId="341"/>
        </pc:sldMkLst>
        <pc:picChg chg="add mod">
          <ac:chgData name="timothe.boulet0@gmail.com" userId="d344baabb09eb1de" providerId="LiveId" clId="{E01EEF57-9092-45BB-8926-B500933D1B13}" dt="2022-07-12T05:16:16.732" v="6043"/>
          <ac:picMkLst>
            <pc:docMk/>
            <pc:sldMk cId="582005997" sldId="341"/>
            <ac:picMk id="4" creationId="{EDF26FDE-E235-BA66-DA36-1D83F0953F5F}"/>
          </ac:picMkLst>
        </pc:picChg>
      </pc:sldChg>
      <pc:sldChg chg="addSp delSp modSp new mod">
        <pc:chgData name="timothe.boulet0@gmail.com" userId="d344baabb09eb1de" providerId="LiveId" clId="{E01EEF57-9092-45BB-8926-B500933D1B13}" dt="2022-07-13T23:22:12.394" v="9849" actId="1076"/>
        <pc:sldMkLst>
          <pc:docMk/>
          <pc:sldMk cId="3910186243" sldId="342"/>
        </pc:sldMkLst>
        <pc:spChg chg="add mod">
          <ac:chgData name="timothe.boulet0@gmail.com" userId="d344baabb09eb1de" providerId="LiveId" clId="{E01EEF57-9092-45BB-8926-B500933D1B13}" dt="2022-07-12T05:30:00.106" v="6326" actId="14100"/>
          <ac:spMkLst>
            <pc:docMk/>
            <pc:sldMk cId="3910186243" sldId="342"/>
            <ac:spMk id="4" creationId="{B702DEC3-8F77-9603-D833-4F37FDB437DD}"/>
          </ac:spMkLst>
        </pc:spChg>
        <pc:spChg chg="add mod">
          <ac:chgData name="timothe.boulet0@gmail.com" userId="d344baabb09eb1de" providerId="LiveId" clId="{E01EEF57-9092-45BB-8926-B500933D1B13}" dt="2022-07-12T05:47:52.935" v="6588"/>
          <ac:spMkLst>
            <pc:docMk/>
            <pc:sldMk cId="3910186243" sldId="342"/>
            <ac:spMk id="5" creationId="{5807170C-F715-9EB9-EB06-935C541656C8}"/>
          </ac:spMkLst>
        </pc:spChg>
        <pc:spChg chg="add del mod">
          <ac:chgData name="timothe.boulet0@gmail.com" userId="d344baabb09eb1de" providerId="LiveId" clId="{E01EEF57-9092-45BB-8926-B500933D1B13}" dt="2022-07-13T22:59:53.797" v="9587" actId="1076"/>
          <ac:spMkLst>
            <pc:docMk/>
            <pc:sldMk cId="3910186243" sldId="342"/>
            <ac:spMk id="6" creationId="{D628A748-F12B-2DE1-03B9-B70C7EFF4747}"/>
          </ac:spMkLst>
        </pc:spChg>
        <pc:spChg chg="add mod">
          <ac:chgData name="timothe.boulet0@gmail.com" userId="d344baabb09eb1de" providerId="LiveId" clId="{E01EEF57-9092-45BB-8926-B500933D1B13}" dt="2022-07-12T16:54:58.283" v="6918" actId="1076"/>
          <ac:spMkLst>
            <pc:docMk/>
            <pc:sldMk cId="3910186243" sldId="342"/>
            <ac:spMk id="7" creationId="{8AD10931-3F98-6289-422A-9430A83081EE}"/>
          </ac:spMkLst>
        </pc:spChg>
        <pc:spChg chg="add mod">
          <ac:chgData name="timothe.boulet0@gmail.com" userId="d344baabb09eb1de" providerId="LiveId" clId="{E01EEF57-9092-45BB-8926-B500933D1B13}" dt="2022-07-12T05:43:59.223" v="6519" actId="1076"/>
          <ac:spMkLst>
            <pc:docMk/>
            <pc:sldMk cId="3910186243" sldId="342"/>
            <ac:spMk id="8" creationId="{02243695-2850-C171-8D73-696A488DAA00}"/>
          </ac:spMkLst>
        </pc:spChg>
        <pc:spChg chg="add del mod">
          <ac:chgData name="timothe.boulet0@gmail.com" userId="d344baabb09eb1de" providerId="LiveId" clId="{E01EEF57-9092-45BB-8926-B500933D1B13}" dt="2022-07-12T05:52:02.017" v="6860" actId="478"/>
          <ac:spMkLst>
            <pc:docMk/>
            <pc:sldMk cId="3910186243" sldId="342"/>
            <ac:spMk id="9" creationId="{7F5C4524-2170-710A-E821-E483A15D4A4B}"/>
          </ac:spMkLst>
        </pc:spChg>
        <pc:spChg chg="add del mod">
          <ac:chgData name="timothe.boulet0@gmail.com" userId="d344baabb09eb1de" providerId="LiveId" clId="{E01EEF57-9092-45BB-8926-B500933D1B13}" dt="2022-07-12T05:32:47.755" v="6374" actId="478"/>
          <ac:spMkLst>
            <pc:docMk/>
            <pc:sldMk cId="3910186243" sldId="342"/>
            <ac:spMk id="10" creationId="{E53550BA-FDDF-C7EE-140C-2F997CEA97A4}"/>
          </ac:spMkLst>
        </pc:spChg>
        <pc:spChg chg="add del mod">
          <ac:chgData name="timothe.boulet0@gmail.com" userId="d344baabb09eb1de" providerId="LiveId" clId="{E01EEF57-9092-45BB-8926-B500933D1B13}" dt="2022-07-12T05:32:19.286" v="6362" actId="478"/>
          <ac:spMkLst>
            <pc:docMk/>
            <pc:sldMk cId="3910186243" sldId="342"/>
            <ac:spMk id="11" creationId="{56DBCD5C-CDDB-26AA-55FE-2644264ADA5E}"/>
          </ac:spMkLst>
        </pc:spChg>
        <pc:spChg chg="add mod">
          <ac:chgData name="timothe.boulet0@gmail.com" userId="d344baabb09eb1de" providerId="LiveId" clId="{E01EEF57-9092-45BB-8926-B500933D1B13}" dt="2022-07-12T05:30:10.214" v="6329" actId="1076"/>
          <ac:spMkLst>
            <pc:docMk/>
            <pc:sldMk cId="3910186243" sldId="342"/>
            <ac:spMk id="12" creationId="{9BC83803-1D02-4926-ECA9-E71C9012EE82}"/>
          </ac:spMkLst>
        </pc:spChg>
        <pc:spChg chg="add mod">
          <ac:chgData name="timothe.boulet0@gmail.com" userId="d344baabb09eb1de" providerId="LiveId" clId="{E01EEF57-9092-45BB-8926-B500933D1B13}" dt="2022-07-13T23:16:06.505" v="9817" actId="1076"/>
          <ac:spMkLst>
            <pc:docMk/>
            <pc:sldMk cId="3910186243" sldId="342"/>
            <ac:spMk id="13" creationId="{8063DFB1-C1B0-D30E-0EAC-2CE4CDE631CB}"/>
          </ac:spMkLst>
        </pc:spChg>
        <pc:spChg chg="add del mod">
          <ac:chgData name="timothe.boulet0@gmail.com" userId="d344baabb09eb1de" providerId="LiveId" clId="{E01EEF57-9092-45BB-8926-B500933D1B13}" dt="2022-07-12T05:31:59.857" v="6350"/>
          <ac:spMkLst>
            <pc:docMk/>
            <pc:sldMk cId="3910186243" sldId="342"/>
            <ac:spMk id="14" creationId="{4021D491-9534-476F-787A-19E637A35A1E}"/>
          </ac:spMkLst>
        </pc:spChg>
        <pc:spChg chg="add mod">
          <ac:chgData name="timothe.boulet0@gmail.com" userId="d344baabb09eb1de" providerId="LiveId" clId="{E01EEF57-9092-45BB-8926-B500933D1B13}" dt="2022-07-13T23:16:06.505" v="9817" actId="1076"/>
          <ac:spMkLst>
            <pc:docMk/>
            <pc:sldMk cId="3910186243" sldId="342"/>
            <ac:spMk id="16" creationId="{0BB24B13-1512-A10D-4D41-09B2BB698815}"/>
          </ac:spMkLst>
        </pc:spChg>
        <pc:spChg chg="add mod">
          <ac:chgData name="timothe.boulet0@gmail.com" userId="d344baabb09eb1de" providerId="LiveId" clId="{E01EEF57-9092-45BB-8926-B500933D1B13}" dt="2022-07-13T23:21:52.380" v="9836" actId="1076"/>
          <ac:spMkLst>
            <pc:docMk/>
            <pc:sldMk cId="3910186243" sldId="342"/>
            <ac:spMk id="17" creationId="{4F95C0EB-FE4A-0973-7C4F-041739041CEA}"/>
          </ac:spMkLst>
        </pc:spChg>
        <pc:spChg chg="add del mod">
          <ac:chgData name="timothe.boulet0@gmail.com" userId="d344baabb09eb1de" providerId="LiveId" clId="{E01EEF57-9092-45BB-8926-B500933D1B13}" dt="2022-07-13T23:20:25.547" v="9827" actId="478"/>
          <ac:spMkLst>
            <pc:docMk/>
            <pc:sldMk cId="3910186243" sldId="342"/>
            <ac:spMk id="18" creationId="{19B27141-A0CC-9342-F699-26A2D531E164}"/>
          </ac:spMkLst>
        </pc:spChg>
        <pc:spChg chg="add del mod">
          <ac:chgData name="timothe.boulet0@gmail.com" userId="d344baabb09eb1de" providerId="LiveId" clId="{E01EEF57-9092-45BB-8926-B500933D1B13}" dt="2022-07-12T05:52:36.218" v="6863" actId="478"/>
          <ac:spMkLst>
            <pc:docMk/>
            <pc:sldMk cId="3910186243" sldId="342"/>
            <ac:spMk id="19" creationId="{552681D5-DA40-0D26-0B44-3EDFF855C387}"/>
          </ac:spMkLst>
        </pc:spChg>
        <pc:spChg chg="add del mod">
          <ac:chgData name="timothe.boulet0@gmail.com" userId="d344baabb09eb1de" providerId="LiveId" clId="{E01EEF57-9092-45BB-8926-B500933D1B13}" dt="2022-07-12T05:34:17.938" v="6413"/>
          <ac:spMkLst>
            <pc:docMk/>
            <pc:sldMk cId="3910186243" sldId="342"/>
            <ac:spMk id="20" creationId="{183DA2CF-D589-F478-0035-5E7701ED16E6}"/>
          </ac:spMkLst>
        </pc:spChg>
        <pc:spChg chg="add del mod">
          <ac:chgData name="timothe.boulet0@gmail.com" userId="d344baabb09eb1de" providerId="LiveId" clId="{E01EEF57-9092-45BB-8926-B500933D1B13}" dt="2022-07-12T05:52:34.979" v="6862" actId="478"/>
          <ac:spMkLst>
            <pc:docMk/>
            <pc:sldMk cId="3910186243" sldId="342"/>
            <ac:spMk id="21" creationId="{9F6B3956-B016-DA69-5CD8-D6DC79ABF1F6}"/>
          </ac:spMkLst>
        </pc:spChg>
        <pc:spChg chg="add del mod">
          <ac:chgData name="timothe.boulet0@gmail.com" userId="d344baabb09eb1de" providerId="LiveId" clId="{E01EEF57-9092-45BB-8926-B500933D1B13}" dt="2022-07-12T05:52:37.190" v="6864" actId="478"/>
          <ac:spMkLst>
            <pc:docMk/>
            <pc:sldMk cId="3910186243" sldId="342"/>
            <ac:spMk id="22" creationId="{552EEDB8-3538-89B5-4A8D-74356B861D5C}"/>
          </ac:spMkLst>
        </pc:spChg>
        <pc:spChg chg="add del mod">
          <ac:chgData name="timothe.boulet0@gmail.com" userId="d344baabb09eb1de" providerId="LiveId" clId="{E01EEF57-9092-45BB-8926-B500933D1B13}" dt="2022-07-12T05:52:32.491" v="6861" actId="478"/>
          <ac:spMkLst>
            <pc:docMk/>
            <pc:sldMk cId="3910186243" sldId="342"/>
            <ac:spMk id="23" creationId="{5255BD0D-6352-9B70-B3AB-DB6133652315}"/>
          </ac:spMkLst>
        </pc:spChg>
        <pc:spChg chg="add mod ord">
          <ac:chgData name="timothe.boulet0@gmail.com" userId="d344baabb09eb1de" providerId="LiveId" clId="{E01EEF57-9092-45BB-8926-B500933D1B13}" dt="2022-07-13T23:00:23.579" v="9593" actId="166"/>
          <ac:spMkLst>
            <pc:docMk/>
            <pc:sldMk cId="3910186243" sldId="342"/>
            <ac:spMk id="24" creationId="{0DFAC082-6F8A-6F8D-8FBB-87341ED153DA}"/>
          </ac:spMkLst>
        </pc:spChg>
        <pc:spChg chg="add mod">
          <ac:chgData name="timothe.boulet0@gmail.com" userId="d344baabb09eb1de" providerId="LiveId" clId="{E01EEF57-9092-45BB-8926-B500933D1B13}" dt="2022-07-13T22:57:26.843" v="9509" actId="20577"/>
          <ac:spMkLst>
            <pc:docMk/>
            <pc:sldMk cId="3910186243" sldId="342"/>
            <ac:spMk id="25" creationId="{3BC4EDAD-2EE8-C139-A40D-5F0A9C453530}"/>
          </ac:spMkLst>
        </pc:spChg>
        <pc:spChg chg="add mod">
          <ac:chgData name="timothe.boulet0@gmail.com" userId="d344baabb09eb1de" providerId="LiveId" clId="{E01EEF57-9092-45BB-8926-B500933D1B13}" dt="2022-07-12T05:46:55.629" v="6579" actId="20577"/>
          <ac:spMkLst>
            <pc:docMk/>
            <pc:sldMk cId="3910186243" sldId="342"/>
            <ac:spMk id="26" creationId="{630ED6E5-EF68-B20C-38F4-19719C34EF99}"/>
          </ac:spMkLst>
        </pc:spChg>
        <pc:spChg chg="add del">
          <ac:chgData name="timothe.boulet0@gmail.com" userId="d344baabb09eb1de" providerId="LiveId" clId="{E01EEF57-9092-45BB-8926-B500933D1B13}" dt="2022-07-12T05:47:51.689" v="6587" actId="22"/>
          <ac:spMkLst>
            <pc:docMk/>
            <pc:sldMk cId="3910186243" sldId="342"/>
            <ac:spMk id="28" creationId="{ED6EBF98-36A0-FF82-A453-9C8D4AFBDFCF}"/>
          </ac:spMkLst>
        </pc:spChg>
        <pc:spChg chg="add del mod">
          <ac:chgData name="timothe.boulet0@gmail.com" userId="d344baabb09eb1de" providerId="LiveId" clId="{E01EEF57-9092-45BB-8926-B500933D1B13}" dt="2022-07-12T05:52:02.017" v="6860" actId="478"/>
          <ac:spMkLst>
            <pc:docMk/>
            <pc:sldMk cId="3910186243" sldId="342"/>
            <ac:spMk id="30" creationId="{216B5FAC-75C1-7B31-1FF1-06FE9B93EC42}"/>
          </ac:spMkLst>
        </pc:spChg>
        <pc:spChg chg="add del mod">
          <ac:chgData name="timothe.boulet0@gmail.com" userId="d344baabb09eb1de" providerId="LiveId" clId="{E01EEF57-9092-45BB-8926-B500933D1B13}" dt="2022-07-12T05:49:18.264" v="6667" actId="21"/>
          <ac:spMkLst>
            <pc:docMk/>
            <pc:sldMk cId="3910186243" sldId="342"/>
            <ac:spMk id="31" creationId="{39864CC3-0F78-189E-6B67-E9362C4647B4}"/>
          </ac:spMkLst>
        </pc:spChg>
        <pc:spChg chg="add del mod">
          <ac:chgData name="timothe.boulet0@gmail.com" userId="d344baabb09eb1de" providerId="LiveId" clId="{E01EEF57-9092-45BB-8926-B500933D1B13}" dt="2022-07-12T05:52:02.017" v="6860" actId="478"/>
          <ac:spMkLst>
            <pc:docMk/>
            <pc:sldMk cId="3910186243" sldId="342"/>
            <ac:spMk id="32" creationId="{E9AAA4D6-D759-F99F-0DF2-0DC4C65EB48C}"/>
          </ac:spMkLst>
        </pc:spChg>
        <pc:spChg chg="add mod ord">
          <ac:chgData name="timothe.boulet0@gmail.com" userId="d344baabb09eb1de" providerId="LiveId" clId="{E01EEF57-9092-45BB-8926-B500933D1B13}" dt="2022-07-12T05:49:39.444" v="6673" actId="14100"/>
          <ac:spMkLst>
            <pc:docMk/>
            <pc:sldMk cId="3910186243" sldId="342"/>
            <ac:spMk id="33" creationId="{D77A9A84-2969-106E-2DF2-CB9A5A4237B6}"/>
          </ac:spMkLst>
        </pc:spChg>
        <pc:spChg chg="add del mod">
          <ac:chgData name="timothe.boulet0@gmail.com" userId="d344baabb09eb1de" providerId="LiveId" clId="{E01EEF57-9092-45BB-8926-B500933D1B13}" dt="2022-07-12T05:52:02.017" v="6860" actId="478"/>
          <ac:spMkLst>
            <pc:docMk/>
            <pc:sldMk cId="3910186243" sldId="342"/>
            <ac:spMk id="34" creationId="{2BE9D39C-B8F2-A28B-814E-13374C646D47}"/>
          </ac:spMkLst>
        </pc:spChg>
        <pc:spChg chg="add mod">
          <ac:chgData name="timothe.boulet0@gmail.com" userId="d344baabb09eb1de" providerId="LiveId" clId="{E01EEF57-9092-45BB-8926-B500933D1B13}" dt="2022-07-12T05:51:55.560" v="6859" actId="207"/>
          <ac:spMkLst>
            <pc:docMk/>
            <pc:sldMk cId="3910186243" sldId="342"/>
            <ac:spMk id="35" creationId="{2D52090A-246C-8B85-AC88-4947ABF5A7DF}"/>
          </ac:spMkLst>
        </pc:spChg>
        <pc:spChg chg="add del mod">
          <ac:chgData name="timothe.boulet0@gmail.com" userId="d344baabb09eb1de" providerId="LiveId" clId="{E01EEF57-9092-45BB-8926-B500933D1B13}" dt="2022-07-12T05:50:46.889" v="6745" actId="478"/>
          <ac:spMkLst>
            <pc:docMk/>
            <pc:sldMk cId="3910186243" sldId="342"/>
            <ac:spMk id="36" creationId="{9D265D92-48A8-8A65-7DEE-5AD65AF6706E}"/>
          </ac:spMkLst>
        </pc:spChg>
        <pc:spChg chg="add del mod">
          <ac:chgData name="timothe.boulet0@gmail.com" userId="d344baabb09eb1de" providerId="LiveId" clId="{E01EEF57-9092-45BB-8926-B500933D1B13}" dt="2022-07-12T05:50:43.787" v="6744" actId="478"/>
          <ac:spMkLst>
            <pc:docMk/>
            <pc:sldMk cId="3910186243" sldId="342"/>
            <ac:spMk id="37" creationId="{0E1698B7-E43A-6F99-A4EF-FA7EFF71B66E}"/>
          </ac:spMkLst>
        </pc:spChg>
        <pc:spChg chg="add del mod">
          <ac:chgData name="timothe.boulet0@gmail.com" userId="d344baabb09eb1de" providerId="LiveId" clId="{E01EEF57-9092-45BB-8926-B500933D1B13}" dt="2022-07-12T05:50:39.794" v="6743" actId="478"/>
          <ac:spMkLst>
            <pc:docMk/>
            <pc:sldMk cId="3910186243" sldId="342"/>
            <ac:spMk id="38" creationId="{C2F23489-FDA8-B7F1-39EB-3613B7DD4FA4}"/>
          </ac:spMkLst>
        </pc:spChg>
        <pc:spChg chg="add del mod">
          <ac:chgData name="timothe.boulet0@gmail.com" userId="d344baabb09eb1de" providerId="LiveId" clId="{E01EEF57-9092-45BB-8926-B500933D1B13}" dt="2022-07-13T22:59:15.876" v="9560" actId="478"/>
          <ac:spMkLst>
            <pc:docMk/>
            <pc:sldMk cId="3910186243" sldId="342"/>
            <ac:spMk id="39" creationId="{F0F9F1C2-5EFB-1F7C-84A2-A76F0EC600AE}"/>
          </ac:spMkLst>
        </pc:spChg>
        <pc:spChg chg="add del mod">
          <ac:chgData name="timothe.boulet0@gmail.com" userId="d344baabb09eb1de" providerId="LiveId" clId="{E01EEF57-9092-45BB-8926-B500933D1B13}" dt="2022-07-13T22:58:59.984" v="9551" actId="478"/>
          <ac:spMkLst>
            <pc:docMk/>
            <pc:sldMk cId="3910186243" sldId="342"/>
            <ac:spMk id="40" creationId="{16ADB873-81D1-1F14-D151-A1571369F28F}"/>
          </ac:spMkLst>
        </pc:spChg>
        <pc:spChg chg="add mod">
          <ac:chgData name="timothe.boulet0@gmail.com" userId="d344baabb09eb1de" providerId="LiveId" clId="{E01EEF57-9092-45BB-8926-B500933D1B13}" dt="2022-07-13T22:59:09.215" v="9558" actId="20577"/>
          <ac:spMkLst>
            <pc:docMk/>
            <pc:sldMk cId="3910186243" sldId="342"/>
            <ac:spMk id="41" creationId="{4889C431-0E16-0410-E410-7AC0F659A1ED}"/>
          </ac:spMkLst>
        </pc:spChg>
        <pc:spChg chg="add mod ord">
          <ac:chgData name="timothe.boulet0@gmail.com" userId="d344baabb09eb1de" providerId="LiveId" clId="{E01EEF57-9092-45BB-8926-B500933D1B13}" dt="2022-07-13T23:00:01.406" v="9588" actId="166"/>
          <ac:spMkLst>
            <pc:docMk/>
            <pc:sldMk cId="3910186243" sldId="342"/>
            <ac:spMk id="42" creationId="{A27F2779-07C9-0E9D-F1B0-8FA6B268E6D7}"/>
          </ac:spMkLst>
        </pc:spChg>
        <pc:spChg chg="add mod">
          <ac:chgData name="timothe.boulet0@gmail.com" userId="d344baabb09eb1de" providerId="LiveId" clId="{E01EEF57-9092-45BB-8926-B500933D1B13}" dt="2022-07-13T23:22:12.394" v="9849" actId="1076"/>
          <ac:spMkLst>
            <pc:docMk/>
            <pc:sldMk cId="3910186243" sldId="342"/>
            <ac:spMk id="43" creationId="{EFDBE2D5-1851-71F4-4F8D-22CBBB83DD11}"/>
          </ac:spMkLst>
        </pc:spChg>
      </pc:sldChg>
      <pc:sldChg chg="addSp delSp modSp new mod">
        <pc:chgData name="timothe.boulet0@gmail.com" userId="d344baabb09eb1de" providerId="LiveId" clId="{E01EEF57-9092-45BB-8926-B500933D1B13}" dt="2022-07-12T05:23:48.776" v="6319" actId="20577"/>
        <pc:sldMkLst>
          <pc:docMk/>
          <pc:sldMk cId="583510723" sldId="343"/>
        </pc:sldMkLst>
        <pc:spChg chg="del mod">
          <ac:chgData name="timothe.boulet0@gmail.com" userId="d344baabb09eb1de" providerId="LiveId" clId="{E01EEF57-9092-45BB-8926-B500933D1B13}" dt="2022-07-12T05:18:49.306" v="6093" actId="478"/>
          <ac:spMkLst>
            <pc:docMk/>
            <pc:sldMk cId="583510723" sldId="343"/>
            <ac:spMk id="2" creationId="{C5E33C8E-D7B5-2F2A-F2D2-5E465E442496}"/>
          </ac:spMkLst>
        </pc:spChg>
        <pc:spChg chg="del mod">
          <ac:chgData name="timothe.boulet0@gmail.com" userId="d344baabb09eb1de" providerId="LiveId" clId="{E01EEF57-9092-45BB-8926-B500933D1B13}" dt="2022-07-12T05:18:44.715" v="6090" actId="478"/>
          <ac:spMkLst>
            <pc:docMk/>
            <pc:sldMk cId="583510723" sldId="343"/>
            <ac:spMk id="3" creationId="{086C5FD4-4A22-8C24-F943-FC9243FC84B2}"/>
          </ac:spMkLst>
        </pc:spChg>
        <pc:spChg chg="add mod">
          <ac:chgData name="timothe.boulet0@gmail.com" userId="d344baabb09eb1de" providerId="LiveId" clId="{E01EEF57-9092-45BB-8926-B500933D1B13}" dt="2022-07-12T05:18:38.264" v="6088" actId="20577"/>
          <ac:spMkLst>
            <pc:docMk/>
            <pc:sldMk cId="583510723" sldId="343"/>
            <ac:spMk id="4" creationId="{88B7F361-A9F6-C05E-B835-226C3AB87AE7}"/>
          </ac:spMkLst>
        </pc:spChg>
        <pc:spChg chg="add del mod">
          <ac:chgData name="timothe.boulet0@gmail.com" userId="d344baabb09eb1de" providerId="LiveId" clId="{E01EEF57-9092-45BB-8926-B500933D1B13}" dt="2022-07-12T05:18:51.749" v="6094" actId="478"/>
          <ac:spMkLst>
            <pc:docMk/>
            <pc:sldMk cId="583510723" sldId="343"/>
            <ac:spMk id="6" creationId="{00C14D35-1FB9-97D6-29EE-CD6FE8C1DF61}"/>
          </ac:spMkLst>
        </pc:spChg>
        <pc:spChg chg="add mod">
          <ac:chgData name="timothe.boulet0@gmail.com" userId="d344baabb09eb1de" providerId="LiveId" clId="{E01EEF57-9092-45BB-8926-B500933D1B13}" dt="2022-07-12T05:23:48.776" v="6319" actId="20577"/>
          <ac:spMkLst>
            <pc:docMk/>
            <pc:sldMk cId="583510723" sldId="343"/>
            <ac:spMk id="7" creationId="{46E4AB63-EB54-CFA9-FAFD-1FF8F3632B85}"/>
          </ac:spMkLst>
        </pc:spChg>
      </pc:sldChg>
      <pc:sldChg chg="addSp delSp modSp new mod">
        <pc:chgData name="timothe.boulet0@gmail.com" userId="d344baabb09eb1de" providerId="LiveId" clId="{E01EEF57-9092-45BB-8926-B500933D1B13}" dt="2022-07-14T00:38:15.851" v="10308" actId="115"/>
        <pc:sldMkLst>
          <pc:docMk/>
          <pc:sldMk cId="2081957608" sldId="344"/>
        </pc:sldMkLst>
        <pc:spChg chg="del">
          <ac:chgData name="timothe.boulet0@gmail.com" userId="d344baabb09eb1de" providerId="LiveId" clId="{E01EEF57-9092-45BB-8926-B500933D1B13}" dt="2022-07-12T04:19:25.876" v="4990" actId="478"/>
          <ac:spMkLst>
            <pc:docMk/>
            <pc:sldMk cId="2081957608" sldId="344"/>
            <ac:spMk id="2" creationId="{5355F386-48F0-8AC4-6159-098E09C949C1}"/>
          </ac:spMkLst>
        </pc:spChg>
        <pc:spChg chg="add mod">
          <ac:chgData name="timothe.boulet0@gmail.com" userId="d344baabb09eb1de" providerId="LiveId" clId="{E01EEF57-9092-45BB-8926-B500933D1B13}" dt="2022-07-14T00:36:25.075" v="10286" actId="207"/>
          <ac:spMkLst>
            <pc:docMk/>
            <pc:sldMk cId="2081957608" sldId="344"/>
            <ac:spMk id="2" creationId="{6B32D795-C77A-390D-40A6-B3F5F45DF6A8}"/>
          </ac:spMkLst>
        </pc:spChg>
        <pc:spChg chg="del">
          <ac:chgData name="timothe.boulet0@gmail.com" userId="d344baabb09eb1de" providerId="LiveId" clId="{E01EEF57-9092-45BB-8926-B500933D1B13}" dt="2022-07-12T04:19:23.501" v="4989" actId="478"/>
          <ac:spMkLst>
            <pc:docMk/>
            <pc:sldMk cId="2081957608" sldId="344"/>
            <ac:spMk id="3" creationId="{01A1731F-F9F3-734D-5BF3-A852389A82AF}"/>
          </ac:spMkLst>
        </pc:spChg>
        <pc:spChg chg="add del mod">
          <ac:chgData name="timothe.boulet0@gmail.com" userId="d344baabb09eb1de" providerId="LiveId" clId="{E01EEF57-9092-45BB-8926-B500933D1B13}" dt="2022-07-14T00:23:33.265" v="10034" actId="478"/>
          <ac:spMkLst>
            <pc:docMk/>
            <pc:sldMk cId="2081957608" sldId="344"/>
            <ac:spMk id="3" creationId="{9D6C9387-3FAE-EFAD-53AA-2C60EB9EF2E1}"/>
          </ac:spMkLst>
        </pc:spChg>
        <pc:spChg chg="add mod">
          <ac:chgData name="timothe.boulet0@gmail.com" userId="d344baabb09eb1de" providerId="LiveId" clId="{E01EEF57-9092-45BB-8926-B500933D1B13}" dt="2022-07-12T04:19:38.792" v="5003" actId="20577"/>
          <ac:spMkLst>
            <pc:docMk/>
            <pc:sldMk cId="2081957608" sldId="344"/>
            <ac:spMk id="4" creationId="{B55D4CA1-A126-EA9E-D181-AA53F3AE1572}"/>
          </ac:spMkLst>
        </pc:spChg>
        <pc:spChg chg="add mod">
          <ac:chgData name="timothe.boulet0@gmail.com" userId="d344baabb09eb1de" providerId="LiveId" clId="{E01EEF57-9092-45BB-8926-B500933D1B13}" dt="2022-07-12T04:33:15.255" v="5585"/>
          <ac:spMkLst>
            <pc:docMk/>
            <pc:sldMk cId="2081957608" sldId="344"/>
            <ac:spMk id="5" creationId="{1DF8F7B9-8330-7DCA-CC5D-6B7CE5DEF7B2}"/>
          </ac:spMkLst>
        </pc:spChg>
        <pc:spChg chg="add mod">
          <ac:chgData name="timothe.boulet0@gmail.com" userId="d344baabb09eb1de" providerId="LiveId" clId="{E01EEF57-9092-45BB-8926-B500933D1B13}" dt="2022-07-14T00:16:14.669" v="9885" actId="14100"/>
          <ac:spMkLst>
            <pc:docMk/>
            <pc:sldMk cId="2081957608" sldId="344"/>
            <ac:spMk id="6" creationId="{F8457520-BB61-C6B6-AC3E-A8341072B696}"/>
          </ac:spMkLst>
        </pc:spChg>
        <pc:spChg chg="add mod">
          <ac:chgData name="timothe.boulet0@gmail.com" userId="d344baabb09eb1de" providerId="LiveId" clId="{E01EEF57-9092-45BB-8926-B500933D1B13}" dt="2022-07-14T00:34:29.912" v="10261" actId="1076"/>
          <ac:spMkLst>
            <pc:docMk/>
            <pc:sldMk cId="2081957608" sldId="344"/>
            <ac:spMk id="8" creationId="{AD519081-BB27-1C3C-961B-EBFF0D5F795D}"/>
          </ac:spMkLst>
        </pc:spChg>
        <pc:spChg chg="add mod">
          <ac:chgData name="timothe.boulet0@gmail.com" userId="d344baabb09eb1de" providerId="LiveId" clId="{E01EEF57-9092-45BB-8926-B500933D1B13}" dt="2022-07-14T00:31:55.850" v="10198" actId="1076"/>
          <ac:spMkLst>
            <pc:docMk/>
            <pc:sldMk cId="2081957608" sldId="344"/>
            <ac:spMk id="9" creationId="{EC3774AE-B73C-5C6B-F556-94F554F8B9D5}"/>
          </ac:spMkLst>
        </pc:spChg>
        <pc:spChg chg="add del mod">
          <ac:chgData name="timothe.boulet0@gmail.com" userId="d344baabb09eb1de" providerId="LiveId" clId="{E01EEF57-9092-45BB-8926-B500933D1B13}" dt="2022-07-14T00:34:19.471" v="10260" actId="478"/>
          <ac:spMkLst>
            <pc:docMk/>
            <pc:sldMk cId="2081957608" sldId="344"/>
            <ac:spMk id="10" creationId="{079310EF-1F24-388B-EAA1-E998A35C222E}"/>
          </ac:spMkLst>
        </pc:spChg>
        <pc:spChg chg="add del mod">
          <ac:chgData name="timothe.boulet0@gmail.com" userId="d344baabb09eb1de" providerId="LiveId" clId="{E01EEF57-9092-45BB-8926-B500933D1B13}" dt="2022-07-14T00:19:08.959" v="9971" actId="478"/>
          <ac:spMkLst>
            <pc:docMk/>
            <pc:sldMk cId="2081957608" sldId="344"/>
            <ac:spMk id="11" creationId="{B086196A-083E-081F-D132-EEC28E5355A8}"/>
          </ac:spMkLst>
        </pc:spChg>
        <pc:spChg chg="add mod">
          <ac:chgData name="timothe.boulet0@gmail.com" userId="d344baabb09eb1de" providerId="LiveId" clId="{E01EEF57-9092-45BB-8926-B500933D1B13}" dt="2022-07-14T00:33:54.530" v="10254" actId="1076"/>
          <ac:spMkLst>
            <pc:docMk/>
            <pc:sldMk cId="2081957608" sldId="344"/>
            <ac:spMk id="12" creationId="{0F0CDA03-C0A0-E2A8-2109-5D6E8B07F55F}"/>
          </ac:spMkLst>
        </pc:spChg>
        <pc:spChg chg="add mod">
          <ac:chgData name="timothe.boulet0@gmail.com" userId="d344baabb09eb1de" providerId="LiveId" clId="{E01EEF57-9092-45BB-8926-B500933D1B13}" dt="2022-07-14T00:36:13.657" v="10284" actId="207"/>
          <ac:spMkLst>
            <pc:docMk/>
            <pc:sldMk cId="2081957608" sldId="344"/>
            <ac:spMk id="15" creationId="{924165CE-F8A7-01FE-ADDD-81147F13B27C}"/>
          </ac:spMkLst>
        </pc:spChg>
        <pc:spChg chg="add mod">
          <ac:chgData name="timothe.boulet0@gmail.com" userId="d344baabb09eb1de" providerId="LiveId" clId="{E01EEF57-9092-45BB-8926-B500933D1B13}" dt="2022-07-14T00:36:20.017" v="10285" actId="207"/>
          <ac:spMkLst>
            <pc:docMk/>
            <pc:sldMk cId="2081957608" sldId="344"/>
            <ac:spMk id="26" creationId="{AA4C7D7F-D693-202E-A8D4-1F1EFF9CB21F}"/>
          </ac:spMkLst>
        </pc:spChg>
        <pc:spChg chg="add del mod">
          <ac:chgData name="timothe.boulet0@gmail.com" userId="d344baabb09eb1de" providerId="LiveId" clId="{E01EEF57-9092-45BB-8926-B500933D1B13}" dt="2022-07-14T00:26:18.948" v="10122"/>
          <ac:spMkLst>
            <pc:docMk/>
            <pc:sldMk cId="2081957608" sldId="344"/>
            <ac:spMk id="27" creationId="{64934ADB-B5B5-A78B-7EF9-79307B96936E}"/>
          </ac:spMkLst>
        </pc:spChg>
        <pc:spChg chg="add mod">
          <ac:chgData name="timothe.boulet0@gmail.com" userId="d344baabb09eb1de" providerId="LiveId" clId="{E01EEF57-9092-45BB-8926-B500933D1B13}" dt="2022-07-14T00:34:00.974" v="10256" actId="1076"/>
          <ac:spMkLst>
            <pc:docMk/>
            <pc:sldMk cId="2081957608" sldId="344"/>
            <ac:spMk id="77" creationId="{F4F77FE0-D3ED-D305-0863-7F9BF69FDEFA}"/>
          </ac:spMkLst>
        </pc:spChg>
        <pc:spChg chg="add mod">
          <ac:chgData name="timothe.boulet0@gmail.com" userId="d344baabb09eb1de" providerId="LiveId" clId="{E01EEF57-9092-45BB-8926-B500933D1B13}" dt="2022-07-14T00:35:44.282" v="10283" actId="1076"/>
          <ac:spMkLst>
            <pc:docMk/>
            <pc:sldMk cId="2081957608" sldId="344"/>
            <ac:spMk id="85" creationId="{83C965CA-B460-A7CE-F52E-4E42FFD6169F}"/>
          </ac:spMkLst>
        </pc:spChg>
        <pc:spChg chg="add mod">
          <ac:chgData name="timothe.boulet0@gmail.com" userId="d344baabb09eb1de" providerId="LiveId" clId="{E01EEF57-9092-45BB-8926-B500933D1B13}" dt="2022-07-14T00:38:15.851" v="10308" actId="115"/>
          <ac:spMkLst>
            <pc:docMk/>
            <pc:sldMk cId="2081957608" sldId="344"/>
            <ac:spMk id="87" creationId="{1AF4E976-B1EE-CFAD-D988-C2AC60967F97}"/>
          </ac:spMkLst>
        </pc:spChg>
        <pc:spChg chg="add del mod">
          <ac:chgData name="timothe.boulet0@gmail.com" userId="d344baabb09eb1de" providerId="LiveId" clId="{E01EEF57-9092-45BB-8926-B500933D1B13}" dt="2022-07-14T00:33:01.738" v="10215"/>
          <ac:spMkLst>
            <pc:docMk/>
            <pc:sldMk cId="2081957608" sldId="344"/>
            <ac:spMk id="1037" creationId="{B3BACC81-6FB0-CD31-975C-288622CF2A91}"/>
          </ac:spMkLst>
        </pc:spChg>
        <pc:spChg chg="add mod">
          <ac:chgData name="timothe.boulet0@gmail.com" userId="d344baabb09eb1de" providerId="LiveId" clId="{E01EEF57-9092-45BB-8926-B500933D1B13}" dt="2022-07-14T00:33:58.349" v="10255" actId="1076"/>
          <ac:spMkLst>
            <pc:docMk/>
            <pc:sldMk cId="2081957608" sldId="344"/>
            <ac:spMk id="1038" creationId="{99B94872-5102-9C92-19F3-EB70AD966AC4}"/>
          </ac:spMkLst>
        </pc:spChg>
        <pc:picChg chg="add del mod">
          <ac:chgData name="timothe.boulet0@gmail.com" userId="d344baabb09eb1de" providerId="LiveId" clId="{E01EEF57-9092-45BB-8926-B500933D1B13}" dt="2022-07-14T00:16:04.329" v="9884" actId="478"/>
          <ac:picMkLst>
            <pc:docMk/>
            <pc:sldMk cId="2081957608" sldId="344"/>
            <ac:picMk id="1026" creationId="{D6EDB252-C081-706C-35D3-160AF8B19ADC}"/>
          </ac:picMkLst>
        </pc:picChg>
        <pc:cxnChg chg="add mod">
          <ac:chgData name="timothe.boulet0@gmail.com" userId="d344baabb09eb1de" providerId="LiveId" clId="{E01EEF57-9092-45BB-8926-B500933D1B13}" dt="2022-07-14T00:37:46.388" v="10287" actId="14100"/>
          <ac:cxnSpMkLst>
            <pc:docMk/>
            <pc:sldMk cId="2081957608" sldId="344"/>
            <ac:cxnSpMk id="13" creationId="{A9537557-0137-0756-EAE0-AA772AD44C04}"/>
          </ac:cxnSpMkLst>
        </pc:cxnChg>
        <pc:cxnChg chg="add mod">
          <ac:chgData name="timothe.boulet0@gmail.com" userId="d344baabb09eb1de" providerId="LiveId" clId="{E01EEF57-9092-45BB-8926-B500933D1B13}" dt="2022-07-14T00:32:40.229" v="10210" actId="1076"/>
          <ac:cxnSpMkLst>
            <pc:docMk/>
            <pc:sldMk cId="2081957608" sldId="344"/>
            <ac:cxnSpMk id="23" creationId="{5F2FDA0A-52AA-4454-BAA4-C99344833B32}"/>
          </ac:cxnSpMkLst>
        </pc:cxnChg>
        <pc:cxnChg chg="add mod">
          <ac:chgData name="timothe.boulet0@gmail.com" userId="d344baabb09eb1de" providerId="LiveId" clId="{E01EEF57-9092-45BB-8926-B500933D1B13}" dt="2022-07-14T00:33:50.524" v="10253" actId="1076"/>
          <ac:cxnSpMkLst>
            <pc:docMk/>
            <pc:sldMk cId="2081957608" sldId="344"/>
            <ac:cxnSpMk id="31" creationId="{E5207610-F341-BF98-B1B6-D2F06ED67B81}"/>
          </ac:cxnSpMkLst>
        </pc:cxnChg>
      </pc:sldChg>
      <pc:sldChg chg="modSp add mod">
        <pc:chgData name="timothe.boulet0@gmail.com" userId="d344baabb09eb1de" providerId="LiveId" clId="{E01EEF57-9092-45BB-8926-B500933D1B13}" dt="2022-07-12T05:18:10.937" v="6074" actId="1076"/>
        <pc:sldMkLst>
          <pc:docMk/>
          <pc:sldMk cId="1916177572" sldId="345"/>
        </pc:sldMkLst>
        <pc:spChg chg="mod">
          <ac:chgData name="timothe.boulet0@gmail.com" userId="d344baabb09eb1de" providerId="LiveId" clId="{E01EEF57-9092-45BB-8926-B500933D1B13}" dt="2022-07-12T05:18:10.937" v="6074" actId="1076"/>
          <ac:spMkLst>
            <pc:docMk/>
            <pc:sldMk cId="1916177572" sldId="345"/>
            <ac:spMk id="5" creationId="{00000000-0000-0000-0000-000000000000}"/>
          </ac:spMkLst>
        </pc:spChg>
      </pc:sldChg>
      <pc:sldChg chg="addSp delSp modSp add mod modAnim">
        <pc:chgData name="timothe.boulet0@gmail.com" userId="d344baabb09eb1de" providerId="LiveId" clId="{E01EEF57-9092-45BB-8926-B500933D1B13}" dt="2022-07-13T18:08:57.701" v="8590" actId="207"/>
        <pc:sldMkLst>
          <pc:docMk/>
          <pc:sldMk cId="3219072906" sldId="346"/>
        </pc:sldMkLst>
        <pc:spChg chg="del">
          <ac:chgData name="timothe.boulet0@gmail.com" userId="d344baabb09eb1de" providerId="LiveId" clId="{E01EEF57-9092-45BB-8926-B500933D1B13}" dt="2022-07-13T17:56:25.296" v="8331" actId="478"/>
          <ac:spMkLst>
            <pc:docMk/>
            <pc:sldMk cId="3219072906" sldId="346"/>
            <ac:spMk id="2" creationId="{435CE638-36BC-7361-FC41-FF4BC5216E31}"/>
          </ac:spMkLst>
        </pc:spChg>
        <pc:spChg chg="mod">
          <ac:chgData name="timothe.boulet0@gmail.com" userId="d344baabb09eb1de" providerId="LiveId" clId="{E01EEF57-9092-45BB-8926-B500933D1B13}" dt="2022-07-13T17:56:38.587" v="8336" actId="20577"/>
          <ac:spMkLst>
            <pc:docMk/>
            <pc:sldMk cId="3219072906" sldId="346"/>
            <ac:spMk id="3" creationId="{8A5A90EF-A5FA-68DE-06A7-6BFFE9CDAB4D}"/>
          </ac:spMkLst>
        </pc:spChg>
        <pc:spChg chg="add mod">
          <ac:chgData name="timothe.boulet0@gmail.com" userId="d344baabb09eb1de" providerId="LiveId" clId="{E01EEF57-9092-45BB-8926-B500933D1B13}" dt="2022-07-13T18:08:57.701" v="8590" actId="207"/>
          <ac:spMkLst>
            <pc:docMk/>
            <pc:sldMk cId="3219072906" sldId="346"/>
            <ac:spMk id="5" creationId="{AB701BE7-0B3F-5B38-173E-A60153EEC499}"/>
          </ac:spMkLst>
        </pc:spChg>
        <pc:spChg chg="mod">
          <ac:chgData name="timothe.boulet0@gmail.com" userId="d344baabb09eb1de" providerId="LiveId" clId="{E01EEF57-9092-45BB-8926-B500933D1B13}" dt="2022-07-13T18:07:37.420" v="8545" actId="1076"/>
          <ac:spMkLst>
            <pc:docMk/>
            <pc:sldMk cId="3219072906" sldId="346"/>
            <ac:spMk id="6" creationId="{4E25409B-BD63-AD4F-F3CA-ACCBF831510E}"/>
          </ac:spMkLst>
        </pc:spChg>
        <pc:spChg chg="mod">
          <ac:chgData name="timothe.boulet0@gmail.com" userId="d344baabb09eb1de" providerId="LiveId" clId="{E01EEF57-9092-45BB-8926-B500933D1B13}" dt="2022-07-13T18:03:09.173" v="8416" actId="1076"/>
          <ac:spMkLst>
            <pc:docMk/>
            <pc:sldMk cId="3219072906" sldId="346"/>
            <ac:spMk id="7" creationId="{A9B7B701-37DB-45E1-1294-CD9A7674DCF3}"/>
          </ac:spMkLst>
        </pc:spChg>
        <pc:spChg chg="del">
          <ac:chgData name="timothe.boulet0@gmail.com" userId="d344baabb09eb1de" providerId="LiveId" clId="{E01EEF57-9092-45BB-8926-B500933D1B13}" dt="2022-07-13T17:56:15.399" v="8330" actId="478"/>
          <ac:spMkLst>
            <pc:docMk/>
            <pc:sldMk cId="3219072906" sldId="346"/>
            <ac:spMk id="8" creationId="{683C9AA9-8627-F4D1-D040-6F2F902BFE7C}"/>
          </ac:spMkLst>
        </pc:spChg>
        <pc:spChg chg="mod">
          <ac:chgData name="timothe.boulet0@gmail.com" userId="d344baabb09eb1de" providerId="LiveId" clId="{E01EEF57-9092-45BB-8926-B500933D1B13}" dt="2022-07-13T18:07:50.479" v="8548" actId="1076"/>
          <ac:spMkLst>
            <pc:docMk/>
            <pc:sldMk cId="3219072906" sldId="346"/>
            <ac:spMk id="9" creationId="{9E2035F7-BD29-5944-5A56-21BFCAAA34F7}"/>
          </ac:spMkLst>
        </pc:spChg>
        <pc:spChg chg="mod">
          <ac:chgData name="timothe.boulet0@gmail.com" userId="d344baabb09eb1de" providerId="LiveId" clId="{E01EEF57-9092-45BB-8926-B500933D1B13}" dt="2022-07-13T18:07:53.362" v="8549" actId="1076"/>
          <ac:spMkLst>
            <pc:docMk/>
            <pc:sldMk cId="3219072906" sldId="346"/>
            <ac:spMk id="10" creationId="{E903ABF2-1C9A-0B95-C080-6CD1F194BD36}"/>
          </ac:spMkLst>
        </pc:spChg>
      </pc:sldChg>
      <pc:sldChg chg="addSp delSp modSp add mod">
        <pc:chgData name="timothe.boulet0@gmail.com" userId="d344baabb09eb1de" providerId="LiveId" clId="{E01EEF57-9092-45BB-8926-B500933D1B13}" dt="2022-07-14T00:08:57.377" v="9881" actId="1076"/>
        <pc:sldMkLst>
          <pc:docMk/>
          <pc:sldMk cId="3230801810" sldId="347"/>
        </pc:sldMkLst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2" creationId="{435CE638-36BC-7361-FC41-FF4BC5216E31}"/>
          </ac:spMkLst>
        </pc:spChg>
        <pc:spChg chg="add del mod">
          <ac:chgData name="timothe.boulet0@gmail.com" userId="d344baabb09eb1de" providerId="LiveId" clId="{E01EEF57-9092-45BB-8926-B500933D1B13}" dt="2022-07-14T00:04:50.988" v="9880"/>
          <ac:spMkLst>
            <pc:docMk/>
            <pc:sldMk cId="3230801810" sldId="347"/>
            <ac:spMk id="2" creationId="{E9A9522F-5594-740A-D713-4035C64F5E9F}"/>
          </ac:spMkLst>
        </pc:spChg>
        <pc:spChg chg="add mod">
          <ac:chgData name="timothe.boulet0@gmail.com" userId="d344baabb09eb1de" providerId="LiveId" clId="{E01EEF57-9092-45BB-8926-B500933D1B13}" dt="2022-07-14T00:08:57.377" v="9881" actId="1076"/>
          <ac:spMkLst>
            <pc:docMk/>
            <pc:sldMk cId="3230801810" sldId="347"/>
            <ac:spMk id="3" creationId="{47644A21-6672-8C21-DAA1-B8D4EB5035FD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3" creationId="{8A5A90EF-A5FA-68DE-06A7-6BFFE9CDAB4D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6" creationId="{4E25409B-BD63-AD4F-F3CA-ACCBF831510E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7" creationId="{A9B7B701-37DB-45E1-1294-CD9A7674DCF3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8" creationId="{683C9AA9-8627-F4D1-D040-6F2F902BFE7C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9" creationId="{9E2035F7-BD29-5944-5A56-21BFCAAA34F7}"/>
          </ac:spMkLst>
        </pc:spChg>
        <pc:spChg chg="del">
          <ac:chgData name="timothe.boulet0@gmail.com" userId="d344baabb09eb1de" providerId="LiveId" clId="{E01EEF57-9092-45BB-8926-B500933D1B13}" dt="2022-07-13T19:25:14.932" v="8591" actId="478"/>
          <ac:spMkLst>
            <pc:docMk/>
            <pc:sldMk cId="3230801810" sldId="347"/>
            <ac:spMk id="10" creationId="{E903ABF2-1C9A-0B95-C080-6CD1F194BD36}"/>
          </ac:spMkLst>
        </pc:spChg>
        <pc:spChg chg="add mod">
          <ac:chgData name="timothe.boulet0@gmail.com" userId="d344baabb09eb1de" providerId="LiveId" clId="{E01EEF57-9092-45BB-8926-B500933D1B13}" dt="2022-07-13T22:21:38.014" v="9113" actId="20577"/>
          <ac:spMkLst>
            <pc:docMk/>
            <pc:sldMk cId="3230801810" sldId="347"/>
            <ac:spMk id="11" creationId="{D93F2980-3EF4-4C09-65C7-D7B0EBA8D37F}"/>
          </ac:spMkLst>
        </pc:spChg>
        <pc:spChg chg="add mod">
          <ac:chgData name="timothe.boulet0@gmail.com" userId="d344baabb09eb1de" providerId="LiveId" clId="{E01EEF57-9092-45BB-8926-B500933D1B13}" dt="2022-07-13T19:29:57.138" v="8660" actId="1076"/>
          <ac:spMkLst>
            <pc:docMk/>
            <pc:sldMk cId="3230801810" sldId="347"/>
            <ac:spMk id="14" creationId="{CC410893-D8DA-774D-96B4-926F95843388}"/>
          </ac:spMkLst>
        </pc:spChg>
        <pc:spChg chg="add del mod">
          <ac:chgData name="timothe.boulet0@gmail.com" userId="d344baabb09eb1de" providerId="LiveId" clId="{E01EEF57-9092-45BB-8926-B500933D1B13}" dt="2022-07-13T19:31:30.160" v="8663"/>
          <ac:spMkLst>
            <pc:docMk/>
            <pc:sldMk cId="3230801810" sldId="347"/>
            <ac:spMk id="15" creationId="{34539941-0A23-D8B8-CED4-AB8875C11100}"/>
          </ac:spMkLst>
        </pc:spChg>
        <pc:spChg chg="add mod">
          <ac:chgData name="timothe.boulet0@gmail.com" userId="d344baabb09eb1de" providerId="LiveId" clId="{E01EEF57-9092-45BB-8926-B500933D1B13}" dt="2022-07-13T20:25:43.489" v="9106" actId="1076"/>
          <ac:spMkLst>
            <pc:docMk/>
            <pc:sldMk cId="3230801810" sldId="347"/>
            <ac:spMk id="16" creationId="{8D652F97-18ED-154F-6BCF-91928B3E7EC7}"/>
          </ac:spMkLst>
        </pc:spChg>
        <pc:spChg chg="add mod">
          <ac:chgData name="timothe.boulet0@gmail.com" userId="d344baabb09eb1de" providerId="LiveId" clId="{E01EEF57-9092-45BB-8926-B500933D1B13}" dt="2022-07-13T22:23:27.965" v="9127" actId="207"/>
          <ac:spMkLst>
            <pc:docMk/>
            <pc:sldMk cId="3230801810" sldId="347"/>
            <ac:spMk id="17" creationId="{25E61C5C-2D8A-C18B-120C-2D9F09F1BD67}"/>
          </ac:spMkLst>
        </pc:spChg>
        <pc:spChg chg="add mod">
          <ac:chgData name="timothe.boulet0@gmail.com" userId="d344baabb09eb1de" providerId="LiveId" clId="{E01EEF57-9092-45BB-8926-B500933D1B13}" dt="2022-07-13T22:22:53.961" v="9123" actId="1076"/>
          <ac:spMkLst>
            <pc:docMk/>
            <pc:sldMk cId="3230801810" sldId="347"/>
            <ac:spMk id="21" creationId="{4387427D-7E20-7DC4-0DE8-5882E4AAB6BC}"/>
          </ac:spMkLst>
        </pc:spChg>
        <pc:picChg chg="add mod modCrop">
          <ac:chgData name="timothe.boulet0@gmail.com" userId="d344baabb09eb1de" providerId="LiveId" clId="{E01EEF57-9092-45BB-8926-B500933D1B13}" dt="2022-07-13T22:22:12.981" v="9119" actId="732"/>
          <ac:picMkLst>
            <pc:docMk/>
            <pc:sldMk cId="3230801810" sldId="347"/>
            <ac:picMk id="19" creationId="{7740F204-D12F-F4A3-F08B-2878677A7ADF}"/>
          </ac:picMkLst>
        </pc:picChg>
        <pc:cxnChg chg="add mod">
          <ac:chgData name="timothe.boulet0@gmail.com" userId="d344baabb09eb1de" providerId="LiveId" clId="{E01EEF57-9092-45BB-8926-B500933D1B13}" dt="2022-07-13T22:21:47.444" v="9115" actId="14100"/>
          <ac:cxnSpMkLst>
            <pc:docMk/>
            <pc:sldMk cId="3230801810" sldId="347"/>
            <ac:cxnSpMk id="12" creationId="{5F825955-5480-8AEF-1E55-EC6E16A559F8}"/>
          </ac:cxnSpMkLst>
        </pc:cxnChg>
      </pc:sldChg>
      <pc:sldChg chg="modSp add mod">
        <pc:chgData name="timothe.boulet0@gmail.com" userId="d344baabb09eb1de" providerId="LiveId" clId="{E01EEF57-9092-45BB-8926-B500933D1B13}" dt="2022-07-13T22:24:42.055" v="9149" actId="20577"/>
        <pc:sldMkLst>
          <pc:docMk/>
          <pc:sldMk cId="1539935459" sldId="348"/>
        </pc:sldMkLst>
        <pc:spChg chg="mod">
          <ac:chgData name="timothe.boulet0@gmail.com" userId="d344baabb09eb1de" providerId="LiveId" clId="{E01EEF57-9092-45BB-8926-B500933D1B13}" dt="2022-07-13T22:24:42.055" v="9149" actId="20577"/>
          <ac:spMkLst>
            <pc:docMk/>
            <pc:sldMk cId="1539935459" sldId="348"/>
            <ac:spMk id="5" creationId="{00000000-0000-0000-0000-000000000000}"/>
          </ac:spMkLst>
        </pc:spChg>
      </pc:sldChg>
      <pc:sldChg chg="addSp delSp modSp new mod">
        <pc:chgData name="timothe.boulet0@gmail.com" userId="d344baabb09eb1de" providerId="LiveId" clId="{E01EEF57-9092-45BB-8926-B500933D1B13}" dt="2022-07-13T23:09:52.394" v="9813" actId="20577"/>
        <pc:sldMkLst>
          <pc:docMk/>
          <pc:sldMk cId="3128217672" sldId="349"/>
        </pc:sldMkLst>
        <pc:spChg chg="del">
          <ac:chgData name="timothe.boulet0@gmail.com" userId="d344baabb09eb1de" providerId="LiveId" clId="{E01EEF57-9092-45BB-8926-B500933D1B13}" dt="2022-07-13T23:02:30.582" v="9675" actId="478"/>
          <ac:spMkLst>
            <pc:docMk/>
            <pc:sldMk cId="3128217672" sldId="349"/>
            <ac:spMk id="2" creationId="{9A77B568-1067-AC2C-F8F1-916AC08C112E}"/>
          </ac:spMkLst>
        </pc:spChg>
        <pc:spChg chg="del">
          <ac:chgData name="timothe.boulet0@gmail.com" userId="d344baabb09eb1de" providerId="LiveId" clId="{E01EEF57-9092-45BB-8926-B500933D1B13}" dt="2022-07-13T23:01:25.224" v="9623" actId="478"/>
          <ac:spMkLst>
            <pc:docMk/>
            <pc:sldMk cId="3128217672" sldId="349"/>
            <ac:spMk id="3" creationId="{13B4A1BA-D639-65BD-F0D4-063194C5019E}"/>
          </ac:spMkLst>
        </pc:spChg>
        <pc:spChg chg="add mod">
          <ac:chgData name="timothe.boulet0@gmail.com" userId="d344baabb09eb1de" providerId="LiveId" clId="{E01EEF57-9092-45BB-8926-B500933D1B13}" dt="2022-07-13T23:01:17.184" v="9622" actId="20577"/>
          <ac:spMkLst>
            <pc:docMk/>
            <pc:sldMk cId="3128217672" sldId="349"/>
            <ac:spMk id="4" creationId="{F44E79BC-6BD9-85AC-1ACF-8A851325D5D2}"/>
          </ac:spMkLst>
        </pc:spChg>
        <pc:spChg chg="add mod">
          <ac:chgData name="timothe.boulet0@gmail.com" userId="d344baabb09eb1de" providerId="LiveId" clId="{E01EEF57-9092-45BB-8926-B500933D1B13}" dt="2022-07-13T23:09:52.394" v="9813" actId="20577"/>
          <ac:spMkLst>
            <pc:docMk/>
            <pc:sldMk cId="3128217672" sldId="349"/>
            <ac:spMk id="5" creationId="{DB5D95F4-FAC0-1911-39A9-2AD9BEDFF8FE}"/>
          </ac:spMkLst>
        </pc:spChg>
      </pc:sldChg>
      <pc:sldChg chg="new">
        <pc:chgData name="timothe.boulet0@gmail.com" userId="d344baabb09eb1de" providerId="LiveId" clId="{E01EEF57-9092-45BB-8926-B500933D1B13}" dt="2022-07-13T23:01:07.993" v="9598" actId="680"/>
        <pc:sldMkLst>
          <pc:docMk/>
          <pc:sldMk cId="3428838695" sldId="350"/>
        </pc:sldMkLst>
      </pc:sldChg>
      <pc:sldChg chg="addSp modSp new del mod">
        <pc:chgData name="timothe.boulet0@gmail.com" userId="d344baabb09eb1de" providerId="LiveId" clId="{E01EEF57-9092-45BB-8926-B500933D1B13}" dt="2022-07-14T14:46:52.762" v="10354" actId="47"/>
        <pc:sldMkLst>
          <pc:docMk/>
          <pc:sldMk cId="1804724380" sldId="351"/>
        </pc:sldMkLst>
        <pc:spChg chg="add mod">
          <ac:chgData name="timothe.boulet0@gmail.com" userId="d344baabb09eb1de" providerId="LiveId" clId="{E01EEF57-9092-45BB-8926-B500933D1B13}" dt="2022-07-14T14:34:38.965" v="10352" actId="20577"/>
          <ac:spMkLst>
            <pc:docMk/>
            <pc:sldMk cId="1804724380" sldId="351"/>
            <ac:spMk id="4" creationId="{E052D388-977F-BF9A-50F9-3BD146D59DDA}"/>
          </ac:spMkLst>
        </pc:spChg>
      </pc:sldChg>
      <pc:sldChg chg="addSp delSp modSp add mod ord">
        <pc:chgData name="timothe.boulet0@gmail.com" userId="d344baabb09eb1de" providerId="LiveId" clId="{E01EEF57-9092-45BB-8926-B500933D1B13}" dt="2022-07-14T14:51:31.944" v="10426" actId="1076"/>
        <pc:sldMkLst>
          <pc:docMk/>
          <pc:sldMk cId="1958152783" sldId="352"/>
        </pc:sldMkLst>
        <pc:spChg chg="mod">
          <ac:chgData name="timothe.boulet0@gmail.com" userId="d344baabb09eb1de" providerId="LiveId" clId="{E01EEF57-9092-45BB-8926-B500933D1B13}" dt="2022-07-14T14:47:00.241" v="10360" actId="20577"/>
          <ac:spMkLst>
            <pc:docMk/>
            <pc:sldMk cId="1958152783" sldId="352"/>
            <ac:spMk id="4" creationId="{DF95C6D6-898B-71E9-107B-E2950DFF9828}"/>
          </ac:spMkLst>
        </pc:spChg>
        <pc:picChg chg="add mod">
          <ac:chgData name="timothe.boulet0@gmail.com" userId="d344baabb09eb1de" providerId="LiveId" clId="{E01EEF57-9092-45BB-8926-B500933D1B13}" dt="2022-07-14T14:50:49.725" v="10410" actId="1076"/>
          <ac:picMkLst>
            <pc:docMk/>
            <pc:sldMk cId="1958152783" sldId="352"/>
            <ac:picMk id="3" creationId="{7251F227-4CF9-21E2-F2F3-DBC873F29806}"/>
          </ac:picMkLst>
        </pc:picChg>
        <pc:picChg chg="del">
          <ac:chgData name="timothe.boulet0@gmail.com" userId="d344baabb09eb1de" providerId="LiveId" clId="{E01EEF57-9092-45BB-8926-B500933D1B13}" dt="2022-07-14T14:48:02.197" v="10403" actId="478"/>
          <ac:picMkLst>
            <pc:docMk/>
            <pc:sldMk cId="1958152783" sldId="352"/>
            <ac:picMk id="6" creationId="{56C70B7C-5FE7-E9D4-3E41-E4B17882A73F}"/>
          </ac:picMkLst>
        </pc:picChg>
        <pc:picChg chg="add mod">
          <ac:chgData name="timothe.boulet0@gmail.com" userId="d344baabb09eb1de" providerId="LiveId" clId="{E01EEF57-9092-45BB-8926-B500933D1B13}" dt="2022-07-14T14:51:28.907" v="10425" actId="1076"/>
          <ac:picMkLst>
            <pc:docMk/>
            <pc:sldMk cId="1958152783" sldId="352"/>
            <ac:picMk id="8" creationId="{75FA24F1-07BE-3E31-187E-9164A2726934}"/>
          </ac:picMkLst>
        </pc:picChg>
        <pc:picChg chg="del">
          <ac:chgData name="timothe.boulet0@gmail.com" userId="d344baabb09eb1de" providerId="LiveId" clId="{E01EEF57-9092-45BB-8926-B500933D1B13}" dt="2022-07-14T14:48:03.607" v="10404" actId="478"/>
          <ac:picMkLst>
            <pc:docMk/>
            <pc:sldMk cId="1958152783" sldId="352"/>
            <ac:picMk id="9" creationId="{5F41A775-AA96-3966-4C57-DD2CF4C6923C}"/>
          </ac:picMkLst>
        </pc:picChg>
        <pc:picChg chg="del">
          <ac:chgData name="timothe.boulet0@gmail.com" userId="d344baabb09eb1de" providerId="LiveId" clId="{E01EEF57-9092-45BB-8926-B500933D1B13}" dt="2022-07-14T14:48:05.079" v="10405" actId="478"/>
          <ac:picMkLst>
            <pc:docMk/>
            <pc:sldMk cId="1958152783" sldId="352"/>
            <ac:picMk id="11" creationId="{F257D94E-6B98-6077-ADD5-715082412F0D}"/>
          </ac:picMkLst>
        </pc:picChg>
        <pc:picChg chg="add mod">
          <ac:chgData name="timothe.boulet0@gmail.com" userId="d344baabb09eb1de" providerId="LiveId" clId="{E01EEF57-9092-45BB-8926-B500933D1B13}" dt="2022-07-14T14:51:31.944" v="10426" actId="1076"/>
          <ac:picMkLst>
            <pc:docMk/>
            <pc:sldMk cId="1958152783" sldId="352"/>
            <ac:picMk id="16" creationId="{B937B492-2074-D6D5-A694-981EF2747D27}"/>
          </ac:picMkLst>
        </pc:picChg>
      </pc:sldChg>
      <pc:sldChg chg="addSp delSp modSp add mod">
        <pc:chgData name="timothe.boulet0@gmail.com" userId="d344baabb09eb1de" providerId="LiveId" clId="{E01EEF57-9092-45BB-8926-B500933D1B13}" dt="2022-07-14T14:53:14.145" v="10439" actId="1076"/>
        <pc:sldMkLst>
          <pc:docMk/>
          <pc:sldMk cId="900464521" sldId="353"/>
        </pc:sldMkLst>
        <pc:spChg chg="mod">
          <ac:chgData name="timothe.boulet0@gmail.com" userId="d344baabb09eb1de" providerId="LiveId" clId="{E01EEF57-9092-45BB-8926-B500933D1B13}" dt="2022-07-14T14:47:30.602" v="10375" actId="20577"/>
          <ac:spMkLst>
            <pc:docMk/>
            <pc:sldMk cId="900464521" sldId="353"/>
            <ac:spMk id="4" creationId="{DF95C6D6-898B-71E9-107B-E2950DFF9828}"/>
          </ac:spMkLst>
        </pc:spChg>
        <pc:picChg chg="add del mod">
          <ac:chgData name="timothe.boulet0@gmail.com" userId="d344baabb09eb1de" providerId="LiveId" clId="{E01EEF57-9092-45BB-8926-B500933D1B13}" dt="2022-07-14T14:53:05.145" v="10437" actId="1076"/>
          <ac:picMkLst>
            <pc:docMk/>
            <pc:sldMk cId="900464521" sldId="353"/>
            <ac:picMk id="6" creationId="{56C70B7C-5FE7-E9D4-3E41-E4B17882A73F}"/>
          </ac:picMkLst>
        </pc:picChg>
        <pc:picChg chg="mod ord">
          <ac:chgData name="timothe.boulet0@gmail.com" userId="d344baabb09eb1de" providerId="LiveId" clId="{E01EEF57-9092-45BB-8926-B500933D1B13}" dt="2022-07-14T14:52:53.403" v="10434" actId="166"/>
          <ac:picMkLst>
            <pc:docMk/>
            <pc:sldMk cId="900464521" sldId="353"/>
            <ac:picMk id="9" creationId="{5F41A775-AA96-3966-4C57-DD2CF4C6923C}"/>
          </ac:picMkLst>
        </pc:picChg>
        <pc:picChg chg="mod ord">
          <ac:chgData name="timothe.boulet0@gmail.com" userId="d344baabb09eb1de" providerId="LiveId" clId="{E01EEF57-9092-45BB-8926-B500933D1B13}" dt="2022-07-14T14:53:14.145" v="10439" actId="1076"/>
          <ac:picMkLst>
            <pc:docMk/>
            <pc:sldMk cId="900464521" sldId="353"/>
            <ac:picMk id="11" creationId="{F257D94E-6B98-6077-ADD5-715082412F0D}"/>
          </ac:picMkLst>
        </pc:picChg>
      </pc:sldChg>
      <pc:sldChg chg="addSp delSp modSp add mod">
        <pc:chgData name="timothe.boulet0@gmail.com" userId="d344baabb09eb1de" providerId="LiveId" clId="{E01EEF57-9092-45BB-8926-B500933D1B13}" dt="2022-07-14T14:56:42.975" v="10451" actId="1076"/>
        <pc:sldMkLst>
          <pc:docMk/>
          <pc:sldMk cId="2474739858" sldId="354"/>
        </pc:sldMkLst>
        <pc:spChg chg="mod">
          <ac:chgData name="timothe.boulet0@gmail.com" userId="d344baabb09eb1de" providerId="LiveId" clId="{E01EEF57-9092-45BB-8926-B500933D1B13}" dt="2022-07-14T14:47:47.794" v="10402" actId="20577"/>
          <ac:spMkLst>
            <pc:docMk/>
            <pc:sldMk cId="2474739858" sldId="354"/>
            <ac:spMk id="4" creationId="{DF95C6D6-898B-71E9-107B-E2950DFF9828}"/>
          </ac:spMkLst>
        </pc:spChg>
        <pc:spChg chg="del">
          <ac:chgData name="timothe.boulet0@gmail.com" userId="d344baabb09eb1de" providerId="LiveId" clId="{E01EEF57-9092-45BB-8926-B500933D1B13}" dt="2022-07-14T14:55:38.940" v="10445" actId="478"/>
          <ac:spMkLst>
            <pc:docMk/>
            <pc:sldMk cId="2474739858" sldId="354"/>
            <ac:spMk id="7" creationId="{080BBECC-8BF3-5759-5BDB-D3194AD9D07A}"/>
          </ac:spMkLst>
        </pc:spChg>
        <pc:spChg chg="del">
          <ac:chgData name="timothe.boulet0@gmail.com" userId="d344baabb09eb1de" providerId="LiveId" clId="{E01EEF57-9092-45BB-8926-B500933D1B13}" dt="2022-07-14T14:55:36.341" v="10443" actId="478"/>
          <ac:spMkLst>
            <pc:docMk/>
            <pc:sldMk cId="2474739858" sldId="354"/>
            <ac:spMk id="12" creationId="{E54FAF47-5E06-F5E3-0A13-BA9D4EFA9A5D}"/>
          </ac:spMkLst>
        </pc:spChg>
        <pc:spChg chg="del">
          <ac:chgData name="timothe.boulet0@gmail.com" userId="d344baabb09eb1de" providerId="LiveId" clId="{E01EEF57-9092-45BB-8926-B500933D1B13}" dt="2022-07-14T14:55:37.607" v="10444" actId="478"/>
          <ac:spMkLst>
            <pc:docMk/>
            <pc:sldMk cId="2474739858" sldId="354"/>
            <ac:spMk id="13" creationId="{84DCE69C-7B86-2B41-C61E-F677B4D20131}"/>
          </ac:spMkLst>
        </pc:spChg>
        <pc:spChg chg="del">
          <ac:chgData name="timothe.boulet0@gmail.com" userId="d344baabb09eb1de" providerId="LiveId" clId="{E01EEF57-9092-45BB-8926-B500933D1B13}" dt="2022-07-14T14:55:40.122" v="10446" actId="478"/>
          <ac:spMkLst>
            <pc:docMk/>
            <pc:sldMk cId="2474739858" sldId="354"/>
            <ac:spMk id="15" creationId="{6B16A96E-C03F-E0B8-D90D-7B8D5C64C093}"/>
          </ac:spMkLst>
        </pc:spChg>
        <pc:picChg chg="del">
          <ac:chgData name="timothe.boulet0@gmail.com" userId="d344baabb09eb1de" providerId="LiveId" clId="{E01EEF57-9092-45BB-8926-B500933D1B13}" dt="2022-07-14T14:55:33.750" v="10440" actId="478"/>
          <ac:picMkLst>
            <pc:docMk/>
            <pc:sldMk cId="2474739858" sldId="354"/>
            <ac:picMk id="6" creationId="{56C70B7C-5FE7-E9D4-3E41-E4B17882A73F}"/>
          </ac:picMkLst>
        </pc:picChg>
        <pc:picChg chg="del">
          <ac:chgData name="timothe.boulet0@gmail.com" userId="d344baabb09eb1de" providerId="LiveId" clId="{E01EEF57-9092-45BB-8926-B500933D1B13}" dt="2022-07-14T14:55:34.428" v="10441" actId="478"/>
          <ac:picMkLst>
            <pc:docMk/>
            <pc:sldMk cId="2474739858" sldId="354"/>
            <ac:picMk id="9" creationId="{5F41A775-AA96-3966-4C57-DD2CF4C6923C}"/>
          </ac:picMkLst>
        </pc:picChg>
        <pc:picChg chg="del">
          <ac:chgData name="timothe.boulet0@gmail.com" userId="d344baabb09eb1de" providerId="LiveId" clId="{E01EEF57-9092-45BB-8926-B500933D1B13}" dt="2022-07-14T14:55:34.870" v="10442" actId="478"/>
          <ac:picMkLst>
            <pc:docMk/>
            <pc:sldMk cId="2474739858" sldId="354"/>
            <ac:picMk id="11" creationId="{F257D94E-6B98-6077-ADD5-715082412F0D}"/>
          </ac:picMkLst>
        </pc:picChg>
        <pc:picChg chg="del">
          <ac:chgData name="timothe.boulet0@gmail.com" userId="d344baabb09eb1de" providerId="LiveId" clId="{E01EEF57-9092-45BB-8926-B500933D1B13}" dt="2022-07-14T14:55:40.891" v="10447" actId="478"/>
          <ac:picMkLst>
            <pc:docMk/>
            <pc:sldMk cId="2474739858" sldId="354"/>
            <ac:picMk id="14" creationId="{6BD1B245-301F-00CA-BE1C-24B46B47B7B2}"/>
          </ac:picMkLst>
        </pc:picChg>
        <pc:picChg chg="add mod">
          <ac:chgData name="timothe.boulet0@gmail.com" userId="d344baabb09eb1de" providerId="LiveId" clId="{E01EEF57-9092-45BB-8926-B500933D1B13}" dt="2022-07-14T14:56:42.975" v="10451" actId="1076"/>
          <ac:picMkLst>
            <pc:docMk/>
            <pc:sldMk cId="2474739858" sldId="354"/>
            <ac:picMk id="16" creationId="{E606A538-E027-2A3E-E95A-A2354FB977E9}"/>
          </ac:picMkLst>
        </pc:picChg>
      </pc:sldChg>
      <pc:sldChg chg="addSp delSp modSp new mod ord">
        <pc:chgData name="timothe.boulet0@gmail.com" userId="d344baabb09eb1de" providerId="LiveId" clId="{E01EEF57-9092-45BB-8926-B500933D1B13}" dt="2022-07-15T00:12:00.675" v="12960" actId="14100"/>
        <pc:sldMkLst>
          <pc:docMk/>
          <pc:sldMk cId="4238503592" sldId="355"/>
        </pc:sldMkLst>
        <pc:spChg chg="del">
          <ac:chgData name="timothe.boulet0@gmail.com" userId="d344baabb09eb1de" providerId="LiveId" clId="{E01EEF57-9092-45BB-8926-B500933D1B13}" dt="2022-07-14T23:46:04.990" v="11452" actId="478"/>
          <ac:spMkLst>
            <pc:docMk/>
            <pc:sldMk cId="4238503592" sldId="355"/>
            <ac:spMk id="2" creationId="{2C5FDB5F-F638-3FD3-A084-B59C562C0851}"/>
          </ac:spMkLst>
        </pc:spChg>
        <pc:spChg chg="del">
          <ac:chgData name="timothe.boulet0@gmail.com" userId="d344baabb09eb1de" providerId="LiveId" clId="{E01EEF57-9092-45BB-8926-B500933D1B13}" dt="2022-07-14T23:46:01.021" v="11451" actId="478"/>
          <ac:spMkLst>
            <pc:docMk/>
            <pc:sldMk cId="4238503592" sldId="355"/>
            <ac:spMk id="3" creationId="{1545CD01-3E75-50BA-FBFC-F9798F95F472}"/>
          </ac:spMkLst>
        </pc:spChg>
        <pc:spChg chg="add mod">
          <ac:chgData name="timothe.boulet0@gmail.com" userId="d344baabb09eb1de" providerId="LiveId" clId="{E01EEF57-9092-45BB-8926-B500933D1B13}" dt="2022-07-15T00:07:46.530" v="12619"/>
          <ac:spMkLst>
            <pc:docMk/>
            <pc:sldMk cId="4238503592" sldId="355"/>
            <ac:spMk id="5" creationId="{4A20C303-39F8-966A-2259-8E736F6CE1F1}"/>
          </ac:spMkLst>
        </pc:spChg>
        <pc:spChg chg="add mod">
          <ac:chgData name="timothe.boulet0@gmail.com" userId="d344baabb09eb1de" providerId="LiveId" clId="{E01EEF57-9092-45BB-8926-B500933D1B13}" dt="2022-07-15T00:11:47.584" v="12957" actId="14100"/>
          <ac:spMkLst>
            <pc:docMk/>
            <pc:sldMk cId="4238503592" sldId="355"/>
            <ac:spMk id="6" creationId="{E415E6A9-F6C8-ED72-847E-7CFB94CCC3F3}"/>
          </ac:spMkLst>
        </pc:spChg>
        <pc:graphicFrameChg chg="add mod modGraphic">
          <ac:chgData name="timothe.boulet0@gmail.com" userId="d344baabb09eb1de" providerId="LiveId" clId="{E01EEF57-9092-45BB-8926-B500933D1B13}" dt="2022-07-15T00:12:00.675" v="12960" actId="14100"/>
          <ac:graphicFrameMkLst>
            <pc:docMk/>
            <pc:sldMk cId="4238503592" sldId="355"/>
            <ac:graphicFrameMk id="4" creationId="{EF869220-5FDF-C00C-AEFB-7178BD367F89}"/>
          </ac:graphicFrameMkLst>
        </pc:graphicFrameChg>
      </pc:sldChg>
      <pc:sldChg chg="modSp add">
        <pc:chgData name="timothe.boulet0@gmail.com" userId="d344baabb09eb1de" providerId="LiveId" clId="{E01EEF57-9092-45BB-8926-B500933D1B13}" dt="2022-07-15T00:47:40.399" v="13337" actId="20577"/>
        <pc:sldMkLst>
          <pc:docMk/>
          <pc:sldMk cId="164277885" sldId="356"/>
        </pc:sldMkLst>
        <pc:spChg chg="mod">
          <ac:chgData name="timothe.boulet0@gmail.com" userId="d344baabb09eb1de" providerId="LiveId" clId="{E01EEF57-9092-45BB-8926-B500933D1B13}" dt="2022-07-15T00:47:40.399" v="13337" actId="20577"/>
          <ac:spMkLst>
            <pc:docMk/>
            <pc:sldMk cId="164277885" sldId="356"/>
            <ac:spMk id="7" creationId="{671952F9-8B2B-B1C6-C853-B02EF2074C9A}"/>
          </ac:spMkLst>
        </pc:spChg>
      </pc:sldChg>
      <pc:sldChg chg="addSp delSp modSp new add del mod">
        <pc:chgData name="timothe.boulet0@gmail.com" userId="d344baabb09eb1de" providerId="LiveId" clId="{E01EEF57-9092-45BB-8926-B500933D1B13}" dt="2022-07-14T23:26:04.736" v="10841" actId="47"/>
        <pc:sldMkLst>
          <pc:docMk/>
          <pc:sldMk cId="935439553" sldId="356"/>
        </pc:sldMkLst>
        <pc:spChg chg="del">
          <ac:chgData name="timothe.boulet0@gmail.com" userId="d344baabb09eb1de" providerId="LiveId" clId="{E01EEF57-9092-45BB-8926-B500933D1B13}" dt="2022-07-14T23:22:33.239" v="10821" actId="478"/>
          <ac:spMkLst>
            <pc:docMk/>
            <pc:sldMk cId="935439553" sldId="356"/>
            <ac:spMk id="2" creationId="{41B4308F-237E-50D2-016E-76585FCA3A0C}"/>
          </ac:spMkLst>
        </pc:spChg>
        <pc:spChg chg="del">
          <ac:chgData name="timothe.boulet0@gmail.com" userId="d344baabb09eb1de" providerId="LiveId" clId="{E01EEF57-9092-45BB-8926-B500933D1B13}" dt="2022-07-14T23:22:32.551" v="10820" actId="478"/>
          <ac:spMkLst>
            <pc:docMk/>
            <pc:sldMk cId="935439553" sldId="356"/>
            <ac:spMk id="3" creationId="{6776A9AD-B4D1-1C79-B3AE-CB9304258A32}"/>
          </ac:spMkLst>
        </pc:spChg>
        <pc:spChg chg="add del mod">
          <ac:chgData name="timothe.boulet0@gmail.com" userId="d344baabb09eb1de" providerId="LiveId" clId="{E01EEF57-9092-45BB-8926-B500933D1B13}" dt="2022-07-14T23:25:57.351" v="10838" actId="21"/>
          <ac:spMkLst>
            <pc:docMk/>
            <pc:sldMk cId="935439553" sldId="356"/>
            <ac:spMk id="4" creationId="{2A89C087-E643-C636-3791-088841E47488}"/>
          </ac:spMkLst>
        </pc:spChg>
      </pc:sldChg>
      <pc:sldChg chg="addSp delSp modSp add mod">
        <pc:chgData name="timothe.boulet0@gmail.com" userId="d344baabb09eb1de" providerId="LiveId" clId="{E01EEF57-9092-45BB-8926-B500933D1B13}" dt="2022-07-15T01:20:05.989" v="13352" actId="14826"/>
        <pc:sldMkLst>
          <pc:docMk/>
          <pc:sldMk cId="702778421" sldId="357"/>
        </pc:sldMkLst>
        <pc:spChg chg="mod">
          <ac:chgData name="timothe.boulet0@gmail.com" userId="d344baabb09eb1de" providerId="LiveId" clId="{E01EEF57-9092-45BB-8926-B500933D1B13}" dt="2022-07-15T01:19:26.484" v="13349" actId="20577"/>
          <ac:spMkLst>
            <pc:docMk/>
            <pc:sldMk cId="702778421" sldId="357"/>
            <ac:spMk id="4" creationId="{DF95C6D6-898B-71E9-107B-E2950DFF9828}"/>
          </ac:spMkLst>
        </pc:spChg>
        <pc:spChg chg="del">
          <ac:chgData name="timothe.boulet0@gmail.com" userId="d344baabb09eb1de" providerId="LiveId" clId="{E01EEF57-9092-45BB-8926-B500933D1B13}" dt="2022-07-15T01:18:08.215" v="13344" actId="478"/>
          <ac:spMkLst>
            <pc:docMk/>
            <pc:sldMk cId="702778421" sldId="357"/>
            <ac:spMk id="15" creationId="{6B16A96E-C03F-E0B8-D90D-7B8D5C64C093}"/>
          </ac:spMkLst>
        </pc:spChg>
        <pc:spChg chg="add del mod">
          <ac:chgData name="timothe.boulet0@gmail.com" userId="d344baabb09eb1de" providerId="LiveId" clId="{E01EEF57-9092-45BB-8926-B500933D1B13}" dt="2022-07-15T01:18:06.163" v="13343"/>
          <ac:spMkLst>
            <pc:docMk/>
            <pc:sldMk cId="702778421" sldId="357"/>
            <ac:spMk id="17" creationId="{AB8F5DEC-C48D-979A-F400-F6E00E55AE29}"/>
          </ac:spMkLst>
        </pc:spChg>
        <pc:spChg chg="add del mod">
          <ac:chgData name="timothe.boulet0@gmail.com" userId="d344baabb09eb1de" providerId="LiveId" clId="{E01EEF57-9092-45BB-8926-B500933D1B13}" dt="2022-07-15T01:18:06.163" v="13343"/>
          <ac:spMkLst>
            <pc:docMk/>
            <pc:sldMk cId="702778421" sldId="357"/>
            <ac:spMk id="18" creationId="{03700E66-5BEE-EBE2-13B8-A19CDF5510A8}"/>
          </ac:spMkLst>
        </pc:spChg>
        <pc:spChg chg="add del mod">
          <ac:chgData name="timothe.boulet0@gmail.com" userId="d344baabb09eb1de" providerId="LiveId" clId="{E01EEF57-9092-45BB-8926-B500933D1B13}" dt="2022-07-15T01:18:06.163" v="13343"/>
          <ac:spMkLst>
            <pc:docMk/>
            <pc:sldMk cId="702778421" sldId="357"/>
            <ac:spMk id="19" creationId="{6CFDF41F-DAD2-2D28-950A-EE4139C62A83}"/>
          </ac:spMkLst>
        </pc:spChg>
        <pc:spChg chg="add mod">
          <ac:chgData name="timothe.boulet0@gmail.com" userId="d344baabb09eb1de" providerId="LiveId" clId="{E01EEF57-9092-45BB-8926-B500933D1B13}" dt="2022-07-15T01:18:09.973" v="13346"/>
          <ac:spMkLst>
            <pc:docMk/>
            <pc:sldMk cId="702778421" sldId="357"/>
            <ac:spMk id="21" creationId="{F068BB79-FE6F-2E67-7BB1-4EE3F3662CF5}"/>
          </ac:spMkLst>
        </pc:spChg>
        <pc:spChg chg="add mod">
          <ac:chgData name="timothe.boulet0@gmail.com" userId="d344baabb09eb1de" providerId="LiveId" clId="{E01EEF57-9092-45BB-8926-B500933D1B13}" dt="2022-07-15T01:18:09.973" v="13346"/>
          <ac:spMkLst>
            <pc:docMk/>
            <pc:sldMk cId="702778421" sldId="357"/>
            <ac:spMk id="22" creationId="{5778D4FE-6F91-23BF-8168-3EEE46CA7998}"/>
          </ac:spMkLst>
        </pc:spChg>
        <pc:spChg chg="add mod">
          <ac:chgData name="timothe.boulet0@gmail.com" userId="d344baabb09eb1de" providerId="LiveId" clId="{E01EEF57-9092-45BB-8926-B500933D1B13}" dt="2022-07-15T01:18:09.973" v="13346"/>
          <ac:spMkLst>
            <pc:docMk/>
            <pc:sldMk cId="702778421" sldId="357"/>
            <ac:spMk id="23" creationId="{C9846C6B-766C-7B92-CCC8-A499C64F4D8A}"/>
          </ac:spMkLst>
        </pc:spChg>
        <pc:picChg chg="mod">
          <ac:chgData name="timothe.boulet0@gmail.com" userId="d344baabb09eb1de" providerId="LiveId" clId="{E01EEF57-9092-45BB-8926-B500933D1B13}" dt="2022-07-15T01:19:42.115" v="13350" actId="14826"/>
          <ac:picMkLst>
            <pc:docMk/>
            <pc:sldMk cId="702778421" sldId="357"/>
            <ac:picMk id="6" creationId="{56C70B7C-5FE7-E9D4-3E41-E4B17882A73F}"/>
          </ac:picMkLst>
        </pc:picChg>
        <pc:picChg chg="mod">
          <ac:chgData name="timothe.boulet0@gmail.com" userId="d344baabb09eb1de" providerId="LiveId" clId="{E01EEF57-9092-45BB-8926-B500933D1B13}" dt="2022-07-15T01:19:52.501" v="13351" actId="14826"/>
          <ac:picMkLst>
            <pc:docMk/>
            <pc:sldMk cId="702778421" sldId="357"/>
            <ac:picMk id="9" creationId="{5F41A775-AA96-3966-4C57-DD2CF4C6923C}"/>
          </ac:picMkLst>
        </pc:picChg>
        <pc:picChg chg="mod">
          <ac:chgData name="timothe.boulet0@gmail.com" userId="d344baabb09eb1de" providerId="LiveId" clId="{E01EEF57-9092-45BB-8926-B500933D1B13}" dt="2022-07-15T01:20:05.989" v="13352" actId="14826"/>
          <ac:picMkLst>
            <pc:docMk/>
            <pc:sldMk cId="702778421" sldId="357"/>
            <ac:picMk id="11" creationId="{F257D94E-6B98-6077-ADD5-715082412F0D}"/>
          </ac:picMkLst>
        </pc:picChg>
        <pc:picChg chg="del">
          <ac:chgData name="timothe.boulet0@gmail.com" userId="d344baabb09eb1de" providerId="LiveId" clId="{E01EEF57-9092-45BB-8926-B500933D1B13}" dt="2022-07-15T01:18:08.963" v="13345" actId="478"/>
          <ac:picMkLst>
            <pc:docMk/>
            <pc:sldMk cId="702778421" sldId="357"/>
            <ac:picMk id="14" creationId="{6BD1B245-301F-00CA-BE1C-24B46B47B7B2}"/>
          </ac:picMkLst>
        </pc:picChg>
        <pc:picChg chg="add del mod">
          <ac:chgData name="timothe.boulet0@gmail.com" userId="d344baabb09eb1de" providerId="LiveId" clId="{E01EEF57-9092-45BB-8926-B500933D1B13}" dt="2022-07-15T01:18:06.163" v="13343"/>
          <ac:picMkLst>
            <pc:docMk/>
            <pc:sldMk cId="702778421" sldId="357"/>
            <ac:picMk id="16" creationId="{74C10AD9-9E7D-3FF2-0A03-4F8CFEBE4474}"/>
          </ac:picMkLst>
        </pc:picChg>
        <pc:picChg chg="add mod">
          <ac:chgData name="timothe.boulet0@gmail.com" userId="d344baabb09eb1de" providerId="LiveId" clId="{E01EEF57-9092-45BB-8926-B500933D1B13}" dt="2022-07-15T01:18:09.973" v="13346"/>
          <ac:picMkLst>
            <pc:docMk/>
            <pc:sldMk cId="702778421" sldId="357"/>
            <ac:picMk id="20" creationId="{1AECDD68-54F5-F155-062B-ABA5066D7B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0EF-E095-4A5B-9E41-288A67664E91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D75-6244-4BD0-A50D-23C317E9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4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31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3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04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74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39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6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0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6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20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0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0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95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D75-6244-4BD0-A50D-23C317E9044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601" y="2035555"/>
            <a:ext cx="9178797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A4C5-A59E-4B56-B68C-B0A92AEC539B}" type="datetime1">
              <a:rPr lang="en-US" smtClean="0"/>
              <a:t>9/17/2022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9E46A-3D50-4AEE-85DB-97DFC19B755C}" type="datetime1">
              <a:rPr lang="en-US" smtClean="0"/>
              <a:t>9/17/2022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AADF7-F846-4F0E-B9ED-E06DE4C98FC4}" type="datetime1">
              <a:rPr lang="en-US" smtClean="0"/>
              <a:t>9/17/2022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163" y="15240"/>
            <a:ext cx="9491472" cy="1275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47D1-24DC-4F71-8C15-4193756A50AD}" type="datetime1">
              <a:rPr lang="en-US" smtClean="0"/>
              <a:t>9/17/2022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3CC93-0677-4B9D-AC5E-EA3571B55220}" type="datetime1">
              <a:rPr lang="en-US" smtClean="0"/>
              <a:t>9/17/2022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0578" y="2035555"/>
            <a:ext cx="5544820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7F100-8811-4D15-8A08-CEA1C1B3170B}" type="datetime1">
              <a:rPr lang="en-US" smtClean="0"/>
              <a:t>9/17/2022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41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gif"/><Relationship Id="rId5" Type="http://schemas.openxmlformats.org/officeDocument/2006/relationships/image" Target="../media/image39.jpeg"/><Relationship Id="rId4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56.png"/><Relationship Id="rId10" Type="http://schemas.openxmlformats.org/officeDocument/2006/relationships/image" Target="../media/image380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00.png"/><Relationship Id="rId7" Type="http://schemas.openxmlformats.org/officeDocument/2006/relationships/image" Target="../media/image57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30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gif"/><Relationship Id="rId5" Type="http://schemas.openxmlformats.org/officeDocument/2006/relationships/image" Target="../media/image78.gif"/><Relationship Id="rId4" Type="http://schemas.openxmlformats.org/officeDocument/2006/relationships/image" Target="../media/image6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45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1010.png"/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gif"/><Relationship Id="rId11" Type="http://schemas.openxmlformats.org/officeDocument/2006/relationships/image" Target="../media/image862.png"/><Relationship Id="rId5" Type="http://schemas.openxmlformats.org/officeDocument/2006/relationships/image" Target="../media/image990.png"/><Relationship Id="rId10" Type="http://schemas.openxmlformats.org/officeDocument/2006/relationships/image" Target="../media/image851.png"/><Relationship Id="rId4" Type="http://schemas.openxmlformats.org/officeDocument/2006/relationships/image" Target="../media/image123.gif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125.gif"/><Relationship Id="rId7" Type="http://schemas.openxmlformats.org/officeDocument/2006/relationships/image" Target="../media/image12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980.png"/><Relationship Id="rId5" Type="http://schemas.openxmlformats.org/officeDocument/2006/relationships/image" Target="../media/image126.gif"/><Relationship Id="rId10" Type="http://schemas.openxmlformats.org/officeDocument/2006/relationships/image" Target="../media/image45.png"/><Relationship Id="rId4" Type="http://schemas.openxmlformats.org/officeDocument/2006/relationships/image" Target="../media/image950.png"/><Relationship Id="rId9" Type="http://schemas.openxmlformats.org/officeDocument/2006/relationships/image" Target="../media/image10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gif"/><Relationship Id="rId4" Type="http://schemas.openxmlformats.org/officeDocument/2006/relationships/image" Target="../media/image124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148.gif"/><Relationship Id="rId7" Type="http://schemas.openxmlformats.org/officeDocument/2006/relationships/image" Target="../media/image1010.png"/><Relationship Id="rId12" Type="http://schemas.openxmlformats.org/officeDocument/2006/relationships/image" Target="../media/image147.gif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6.gif"/><Relationship Id="rId5" Type="http://schemas.openxmlformats.org/officeDocument/2006/relationships/image" Target="../media/image990.png"/><Relationship Id="rId10" Type="http://schemas.openxmlformats.org/officeDocument/2006/relationships/image" Target="../media/image1030.png"/><Relationship Id="rId9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51.png"/><Relationship Id="rId7" Type="http://schemas.openxmlformats.org/officeDocument/2006/relationships/image" Target="../media/image7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49.png"/><Relationship Id="rId9" Type="http://schemas.openxmlformats.org/officeDocument/2006/relationships/image" Target="../media/image7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150.gif"/><Relationship Id="rId7" Type="http://schemas.openxmlformats.org/officeDocument/2006/relationships/image" Target="../media/image1010.png"/><Relationship Id="rId12" Type="http://schemas.openxmlformats.org/officeDocument/2006/relationships/image" Target="../media/image152.gi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1.gif"/><Relationship Id="rId5" Type="http://schemas.openxmlformats.org/officeDocument/2006/relationships/image" Target="../media/image990.png"/><Relationship Id="rId10" Type="http://schemas.openxmlformats.org/officeDocument/2006/relationships/image" Target="../media/image1030.png"/><Relationship Id="rId9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60.png"/><Relationship Id="rId4" Type="http://schemas.openxmlformats.org/officeDocument/2006/relationships/image" Target="../media/image13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40.png"/><Relationship Id="rId7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520.png"/><Relationship Id="rId10" Type="http://schemas.openxmlformats.org/officeDocument/2006/relationships/image" Target="../media/image380.png"/><Relationship Id="rId4" Type="http://schemas.openxmlformats.org/officeDocument/2006/relationships/image" Target="../media/image250.png"/><Relationship Id="rId9" Type="http://schemas.openxmlformats.org/officeDocument/2006/relationships/image" Target="../media/image23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1170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3.png"/><Relationship Id="rId4" Type="http://schemas.openxmlformats.org/officeDocument/2006/relationships/image" Target="../media/image118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7.png"/><Relationship Id="rId4" Type="http://schemas.openxmlformats.org/officeDocument/2006/relationships/image" Target="../media/image7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4" Type="http://schemas.openxmlformats.org/officeDocument/2006/relationships/image" Target="../media/image133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1.png"/><Relationship Id="rId7" Type="http://schemas.openxmlformats.org/officeDocument/2006/relationships/image" Target="../media/image89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91.png"/><Relationship Id="rId4" Type="http://schemas.openxmlformats.org/officeDocument/2006/relationships/image" Target="../media/image861.png"/><Relationship Id="rId9" Type="http://schemas.openxmlformats.org/officeDocument/2006/relationships/image" Target="../media/image14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2.png"/><Relationship Id="rId7" Type="http://schemas.openxmlformats.org/officeDocument/2006/relationships/image" Target="../media/image92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11" Type="http://schemas.openxmlformats.org/officeDocument/2006/relationships/image" Target="../media/image1000.png"/><Relationship Id="rId5" Type="http://schemas.openxmlformats.org/officeDocument/2006/relationships/image" Target="../media/image890.png"/><Relationship Id="rId10" Type="http://schemas.openxmlformats.org/officeDocument/2006/relationships/image" Target="../media/image961.png"/><Relationship Id="rId4" Type="http://schemas.openxmlformats.org/officeDocument/2006/relationships/image" Target="../media/image163.png"/><Relationship Id="rId9" Type="http://schemas.openxmlformats.org/officeDocument/2006/relationships/image" Target="../media/image9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312.5602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880.png"/><Relationship Id="rId7" Type="http://schemas.openxmlformats.org/officeDocument/2006/relationships/image" Target="../media/image93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10" Type="http://schemas.openxmlformats.org/officeDocument/2006/relationships/image" Target="../media/image1070.png"/><Relationship Id="rId4" Type="http://schemas.openxmlformats.org/officeDocument/2006/relationships/image" Target="../media/image166.png"/><Relationship Id="rId9" Type="http://schemas.openxmlformats.org/officeDocument/2006/relationships/image" Target="../media/image16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580.png"/><Relationship Id="rId4" Type="http://schemas.openxmlformats.org/officeDocument/2006/relationships/image" Target="../media/image15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image" Target="../media/image1610.png"/><Relationship Id="rId4" Type="http://schemas.openxmlformats.org/officeDocument/2006/relationships/image" Target="../media/image1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6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6.png"/><Relationship Id="rId3" Type="http://schemas.openxmlformats.org/officeDocument/2006/relationships/image" Target="../media/image162.png"/><Relationship Id="rId7" Type="http://schemas.microsoft.com/office/2007/relationships/hdphoto" Target="../media/hdphoto1.wdp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0" Type="http://schemas.openxmlformats.org/officeDocument/2006/relationships/image" Target="../media/image174.png"/><Relationship Id="rId4" Type="http://schemas.openxmlformats.org/officeDocument/2006/relationships/image" Target="../media/image1690.png"/><Relationship Id="rId9" Type="http://schemas.openxmlformats.org/officeDocument/2006/relationships/image" Target="../media/image173.png"/><Relationship Id="rId14" Type="http://schemas.openxmlformats.org/officeDocument/2006/relationships/image" Target="../media/image17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5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yscale/academy/blob/main/ray-rllib/00-Ray-RLlib-Overview.ipynb" TargetMode="External"/><Relationship Id="rId2" Type="http://schemas.openxmlformats.org/officeDocument/2006/relationships/hyperlink" Target="https://dpmd.ai/DeepMindxUCL21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pmd.ai/DeepMindxUCL21" TargetMode="External"/><Relationship Id="rId7" Type="http://schemas.openxmlformats.org/officeDocument/2006/relationships/hyperlink" Target="https://www.youtube.com/watch?v=C3p2wI4RAi8&amp;lc=UgzlC1eC_K7yJuCH0zx4AaABAg" TargetMode="External"/><Relationship Id="rId2" Type="http://schemas.openxmlformats.org/officeDocument/2006/relationships/hyperlink" Target="github.com/tboulet/Formation-Reinforcement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policy-gradients-in-a-nutshell-8b72f9743c5d" TargetMode="External"/><Relationship Id="rId5" Type="http://schemas.openxmlformats.org/officeDocument/2006/relationships/hyperlink" Target="https://medium.com/intro-to-artificial-intelligence/q-learning-a-value-based-reinforcement-learning-algorithm-272706d835cf" TargetMode="External"/><Relationship Id="rId4" Type="http://schemas.openxmlformats.org/officeDocument/2006/relationships/hyperlink" Target="https://lilianweng.github.io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10.png"/><Relationship Id="rId4" Type="http://schemas.openxmlformats.org/officeDocument/2006/relationships/image" Target="../media/image85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370.png"/><Relationship Id="rId7" Type="http://schemas.openxmlformats.org/officeDocument/2006/relationships/image" Target="../media/image183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791.png"/><Relationship Id="rId5" Type="http://schemas.openxmlformats.org/officeDocument/2006/relationships/image" Target="../media/image182.png"/><Relationship Id="rId10" Type="http://schemas.openxmlformats.org/officeDocument/2006/relationships/image" Target="../media/image45.png"/><Relationship Id="rId4" Type="http://schemas.openxmlformats.org/officeDocument/2006/relationships/image" Target="../media/image411.png"/><Relationship Id="rId9" Type="http://schemas.openxmlformats.org/officeDocument/2006/relationships/image" Target="../media/image1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Relationship Id="rId5" Type="http://schemas.openxmlformats.org/officeDocument/2006/relationships/image" Target="../media/image185.png"/><Relationship Id="rId4" Type="http://schemas.openxmlformats.org/officeDocument/2006/relationships/image" Target="../media/image15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gif"/><Relationship Id="rId5" Type="http://schemas.openxmlformats.org/officeDocument/2006/relationships/image" Target="../media/image251.png"/><Relationship Id="rId4" Type="http://schemas.openxmlformats.org/officeDocument/2006/relationships/image" Target="../media/image3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0.png"/><Relationship Id="rId4" Type="http://schemas.openxmlformats.org/officeDocument/2006/relationships/image" Target="../media/image15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1247" y="1822704"/>
            <a:ext cx="6708648" cy="2525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Apprentissage</a:t>
            </a:r>
            <a:r>
              <a:rPr spc="-105" dirty="0"/>
              <a:t> </a:t>
            </a:r>
            <a:r>
              <a:rPr spc="5" dirty="0"/>
              <a:t>par </a:t>
            </a:r>
            <a:r>
              <a:rPr spc="-1340" dirty="0"/>
              <a:t> </a:t>
            </a:r>
            <a:r>
              <a:rPr spc="-40" dirty="0"/>
              <a:t>Renforcement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34600" y="6477000"/>
            <a:ext cx="270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CD96"/>
                </a:solidFill>
                <a:latin typeface="Calibri"/>
                <a:cs typeface="Calibri"/>
              </a:rPr>
              <a:t>Par</a:t>
            </a:r>
            <a:r>
              <a:rPr sz="1800" spc="-25" dirty="0">
                <a:solidFill>
                  <a:srgbClr val="FFCD96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FFCD96"/>
                </a:solidFill>
                <a:latin typeface="Calibri"/>
                <a:cs typeface="Calibri"/>
              </a:rPr>
              <a:t>Timothé Boulet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4B161FB-E1DE-43A3-A3DE-C92F61F330DC}"/>
              </a:ext>
            </a:extLst>
          </p:cNvPr>
          <p:cNvSpPr/>
          <p:nvPr/>
        </p:nvSpPr>
        <p:spPr>
          <a:xfrm rot="16200000">
            <a:off x="10873859" y="4642366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4BFD366B-954F-CBAF-25D2-AB22F11C04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0E57-37A0-BA77-8284-B97FDBCB2860}"/>
              </a:ext>
            </a:extLst>
          </p:cNvPr>
          <p:cNvSpPr txBox="1"/>
          <p:nvPr/>
        </p:nvSpPr>
        <p:spPr>
          <a:xfrm>
            <a:off x="5029199" y="4788836"/>
            <a:ext cx="7162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État : 		s = capteurs de pression/position du robot</a:t>
            </a:r>
          </a:p>
          <a:p>
            <a:endParaRPr lang="fr-FR" dirty="0"/>
          </a:p>
          <a:p>
            <a:r>
              <a:rPr lang="fr-FR" dirty="0"/>
              <a:t>Action : 		a = ordres pour chaque muscle robotique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récompense pour se tenir droit, tenir un objet, etc…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0F26-873C-F565-3DF9-1013E61D26BA}"/>
              </a:ext>
            </a:extLst>
          </p:cNvPr>
          <p:cNvSpPr txBox="1"/>
          <p:nvPr/>
        </p:nvSpPr>
        <p:spPr>
          <a:xfrm>
            <a:off x="6093462" y="5767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812D6-A04D-58B4-B8F0-272BDC07F576}"/>
              </a:ext>
            </a:extLst>
          </p:cNvPr>
          <p:cNvSpPr txBox="1"/>
          <p:nvPr/>
        </p:nvSpPr>
        <p:spPr>
          <a:xfrm>
            <a:off x="358719" y="3933930"/>
            <a:ext cx="22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4 : Robotique</a:t>
            </a:r>
            <a:endParaRPr lang="en-US" dirty="0"/>
          </a:p>
        </p:txBody>
      </p:sp>
      <p:pic>
        <p:nvPicPr>
          <p:cNvPr id="2050" name="Picture 2" descr="Boston Dynamics : Spot le chien robot peut maintenant se charger seul">
            <a:extLst>
              <a:ext uri="{FF2B5EF4-FFF2-40B4-BE49-F238E27FC236}">
                <a16:creationId xmlns:a16="http://schemas.microsoft.com/office/drawing/2014/main" id="{F400B4F2-6246-BF3A-875A-25D97AE6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72" y="4682272"/>
            <a:ext cx="3018556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88829BFA-1E42-B024-BFF5-53CF2778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5" y="1789011"/>
            <a:ext cx="1962211" cy="18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5B63-7AAB-3516-7648-346128CDD01B}"/>
              </a:ext>
            </a:extLst>
          </p:cNvPr>
          <p:cNvSpPr txBox="1"/>
          <p:nvPr/>
        </p:nvSpPr>
        <p:spPr>
          <a:xfrm>
            <a:off x="329222" y="1375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3 : Échecs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6A400-9725-2E42-F98D-0A5F303182B3}"/>
              </a:ext>
            </a:extLst>
          </p:cNvPr>
          <p:cNvSpPr txBox="1"/>
          <p:nvPr/>
        </p:nvSpPr>
        <p:spPr>
          <a:xfrm>
            <a:off x="4893480" y="1973046"/>
            <a:ext cx="6032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État : 		s = 	        ou (1.e4e5 2.Nc3Nf6 3.f4d5)</a:t>
            </a:r>
          </a:p>
          <a:p>
            <a:endParaRPr lang="fr-FR" dirty="0"/>
          </a:p>
          <a:p>
            <a:r>
              <a:rPr lang="fr-FR" dirty="0"/>
              <a:t>Action : 		a = prochain coup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: 		r = +1 si victoire, -1 si défaite, 0 sinon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E0615-C68F-1F2A-5A74-4E3EBE07C0CB}"/>
              </a:ext>
            </a:extLst>
          </p:cNvPr>
          <p:cNvSpPr txBox="1"/>
          <p:nvPr/>
        </p:nvSpPr>
        <p:spPr>
          <a:xfrm>
            <a:off x="5028125" y="3366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8 idées de Partie d´échecs | echecs, jeu echec, jeux monopoly">
            <a:extLst>
              <a:ext uri="{FF2B5EF4-FFF2-40B4-BE49-F238E27FC236}">
                <a16:creationId xmlns:a16="http://schemas.microsoft.com/office/drawing/2014/main" id="{0077E48E-35BA-BAEE-8DAF-1F6B64949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7301262" y="1809553"/>
            <a:ext cx="698662" cy="6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96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/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terminal ou non 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valoir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br>
                  <a:rPr lang="fr-FR" dirty="0">
                    <a:ea typeface="Cambria Math" panose="02040503050406030204" pitchFamily="18" charset="0"/>
                  </a:rPr>
                </a:br>
                <a:r>
                  <a:rPr lang="fr-FR" dirty="0">
                    <a:ea typeface="Cambria Math" panose="02040503050406030204" pitchFamily="18" charset="0"/>
                  </a:rPr>
                  <a:t>Pour éviter que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ne diverge, on introduit la notion de Discount Factor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∈[0,1[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</m:t>
                    </m:r>
                  </m:oMath>
                </a14:m>
                <a:r>
                  <a:rPr lang="fr-FR" b="0" dirty="0">
                    <a:ea typeface="Cambria Math" panose="02040503050406030204" pitchFamily="18" charset="0"/>
                  </a:rPr>
                  <a:t> par exemple.</a:t>
                </a: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b="0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br>
                  <a:rPr lang="fr-FR" dirty="0">
                    <a:ea typeface="Cambria Math" panose="02040503050406030204" pitchFamily="18" charset="0"/>
                  </a:rPr>
                </a:br>
                <a:endParaRPr lang="fr-F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8F3D1-80FB-52FE-9969-2CD4BF56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2677736"/>
                <a:ext cx="12192000" cy="2333524"/>
              </a:xfrm>
              <a:prstGeom prst="rect">
                <a:avLst/>
              </a:prstGeom>
              <a:blipFill>
                <a:blip r:embed="rId2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Part 2: Kinds of RL Algorithms — Spinning Up documentation">
            <a:extLst>
              <a:ext uri="{FF2B5EF4-FFF2-40B4-BE49-F238E27FC236}">
                <a16:creationId xmlns:a16="http://schemas.microsoft.com/office/drawing/2014/main" id="{6DF2ED33-B099-A007-F4C8-F08DDB22C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4365" y="30356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D0EC8E80-81F4-7B26-9318-FBBA6F5B0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6765" y="3188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/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684E2-C951-A2FD-98F8-F7629A58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734897"/>
                <a:ext cx="7740799" cy="11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/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L’environnement peut être: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déterministe ou bien stochastique </a:t>
                </a:r>
                <a:r>
                  <a:rPr lang="fr-FR" dirty="0"/>
                  <a:t>(= inclure de l’aléatoire)</a:t>
                </a:r>
                <a:br>
                  <a:rPr lang="fr-FR" dirty="0"/>
                </a:br>
                <a:r>
                  <a:rPr lang="fr-FR" dirty="0"/>
                  <a:t>L’objectif est de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qui maximise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E2F0-B62B-DDE2-F406-470AE1AB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0" y="1359857"/>
                <a:ext cx="6400800" cy="923330"/>
              </a:xfrm>
              <a:prstGeom prst="rect">
                <a:avLst/>
              </a:prstGeom>
              <a:blipFill>
                <a:blip r:embed="rId4"/>
                <a:stretch>
                  <a:fillRect l="-85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Résultat de recherche d'images pour &quot;échecs&quot;">
            <a:extLst>
              <a:ext uri="{FF2B5EF4-FFF2-40B4-BE49-F238E27FC236}">
                <a16:creationId xmlns:a16="http://schemas.microsoft.com/office/drawing/2014/main" id="{35D518EF-2F97-07FC-966C-EDE6054F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1645046"/>
            <a:ext cx="1267407" cy="1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D449B503-641C-708A-4C81-590E1499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622966"/>
            <a:ext cx="1828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Part 2: Kinds of RL Algorithms — Spinning Up documentation">
            <a:extLst>
              <a:ext uri="{FF2B5EF4-FFF2-40B4-BE49-F238E27FC236}">
                <a16:creationId xmlns:a16="http://schemas.microsoft.com/office/drawing/2014/main" id="{B233C1E4-47DF-CF19-1DA4-63CC6EE28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6589" y="46685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A6587-E0FC-5C97-93B3-C40B1A49240E}"/>
              </a:ext>
            </a:extLst>
          </p:cNvPr>
          <p:cNvSpPr txBox="1"/>
          <p:nvPr/>
        </p:nvSpPr>
        <p:spPr>
          <a:xfrm>
            <a:off x="608120" y="522819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Markovien ou non :</a:t>
            </a:r>
            <a:br>
              <a:rPr lang="fr-FR" dirty="0"/>
            </a:br>
            <a:r>
              <a:rPr lang="fr-FR" dirty="0"/>
              <a:t>Propriété de Markov : l'état actuel contient toute l'information des états précédents</a:t>
            </a:r>
            <a:endParaRPr lang="en-US" dirty="0"/>
          </a:p>
        </p:txBody>
      </p:sp>
      <p:pic>
        <p:nvPicPr>
          <p:cNvPr id="17" name="Picture 2" descr="Étiquette : Mario Bros">
            <a:extLst>
              <a:ext uri="{FF2B5EF4-FFF2-40B4-BE49-F238E27FC236}">
                <a16:creationId xmlns:a16="http://schemas.microsoft.com/office/drawing/2014/main" id="{28803F85-593F-7F56-60AA-23C98941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21295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44EABD-4A28-5007-DA56-9B400686B7C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/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Model-</a:t>
                </a:r>
                <a:r>
                  <a:rPr lang="fr-FR" dirty="0" err="1">
                    <a:solidFill>
                      <a:srgbClr val="FF0000"/>
                    </a:solidFill>
                  </a:rPr>
                  <a:t>based</a:t>
                </a:r>
                <a:r>
                  <a:rPr lang="fr-FR" dirty="0">
                    <a:solidFill>
                      <a:srgbClr val="FF0000"/>
                    </a:solidFill>
                  </a:rPr>
                  <a:t> ou Model-free:</a:t>
                </a:r>
                <a:br>
                  <a:rPr lang="fr-FR" dirty="0"/>
                </a:br>
                <a:r>
                  <a:rPr lang="fr-FR" dirty="0"/>
                  <a:t>Model-</a:t>
                </a:r>
                <a:r>
                  <a:rPr lang="fr-FR" dirty="0" err="1"/>
                  <a:t>based</a:t>
                </a:r>
                <a:r>
                  <a:rPr lang="fr-FR" dirty="0"/>
                  <a:t> = accès au modèle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</m:oMath>
                </a14:m>
                <a:r>
                  <a:rPr lang="fr-FR" dirty="0"/>
                  <a:t> (cas des échecs et autres jeu </a:t>
                </a:r>
                <a:r>
                  <a:rPr lang="fr-FR" dirty="0" err="1"/>
                  <a:t>adversariaux</a:t>
                </a:r>
                <a:r>
                  <a:rPr lang="fr-FR" dirty="0"/>
                  <a:t>)</a:t>
                </a:r>
                <a:br>
                  <a:rPr lang="fr-FR" dirty="0"/>
                </a:br>
                <a:r>
                  <a:rPr lang="fr-FR" dirty="0"/>
                  <a:t>Model-free = modèle inaccessible/trop complexe, nécessité d’interagir avec l’environnement (Mario, </a:t>
                </a:r>
                <a:r>
                  <a:rPr lang="fr-FR" dirty="0" err="1"/>
                  <a:t>CartPole</a:t>
                </a:r>
                <a:r>
                  <a:rPr lang="fr-FR" dirty="0"/>
                  <a:t>, simulateurs physiques) </a:t>
                </a:r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D4AC32-DB92-8792-DB45-8FEBB36DB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3291475"/>
                <a:ext cx="11049000" cy="1222899"/>
              </a:xfrm>
              <a:prstGeom prst="rect">
                <a:avLst/>
              </a:prstGeom>
              <a:blipFill>
                <a:blip r:embed="rId2"/>
                <a:stretch>
                  <a:fillRect l="-497" t="-2985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7467127-BD0F-B3C8-98BF-676DBBBE27C3}"/>
              </a:ext>
            </a:extLst>
          </p:cNvPr>
          <p:cNvSpPr txBox="1"/>
          <p:nvPr/>
        </p:nvSpPr>
        <p:spPr>
          <a:xfrm>
            <a:off x="266700" y="1275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L’environnement peut être :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F44F2D-0363-792A-53D3-4A256CA992D8}"/>
              </a:ext>
            </a:extLst>
          </p:cNvPr>
          <p:cNvSpPr/>
          <p:nvPr/>
        </p:nvSpPr>
        <p:spPr>
          <a:xfrm>
            <a:off x="1219200" y="4619744"/>
            <a:ext cx="9753600" cy="21421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6E56EE-F656-9B07-565F-29BDE9CCC816}"/>
              </a:ext>
            </a:extLst>
          </p:cNvPr>
          <p:cNvSpPr/>
          <p:nvPr/>
        </p:nvSpPr>
        <p:spPr>
          <a:xfrm>
            <a:off x="1485900" y="5031360"/>
            <a:ext cx="3981450" cy="1569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F345BF9-DE94-6D38-E301-80835CF1868E}"/>
              </a:ext>
            </a:extLst>
          </p:cNvPr>
          <p:cNvSpPr/>
          <p:nvPr/>
        </p:nvSpPr>
        <p:spPr>
          <a:xfrm>
            <a:off x="6029325" y="5031360"/>
            <a:ext cx="4343400" cy="1559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8975FD-B8EB-AE52-7350-3E8C5A40909E}"/>
              </a:ext>
            </a:extLst>
          </p:cNvPr>
          <p:cNvSpPr txBox="1"/>
          <p:nvPr/>
        </p:nvSpPr>
        <p:spPr>
          <a:xfrm>
            <a:off x="1371600" y="4591168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56D2-CCB9-29AA-0CB2-93EA4A8E1CBA}"/>
              </a:ext>
            </a:extLst>
          </p:cNvPr>
          <p:cNvSpPr txBox="1"/>
          <p:nvPr/>
        </p:nvSpPr>
        <p:spPr>
          <a:xfrm>
            <a:off x="7467600" y="507848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206D19-4BBE-41AD-D47A-6DFA47292B0F}"/>
              </a:ext>
            </a:extLst>
          </p:cNvPr>
          <p:cNvSpPr txBox="1"/>
          <p:nvPr/>
        </p:nvSpPr>
        <p:spPr>
          <a:xfrm>
            <a:off x="2764731" y="5078483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/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parfaitement observable ou non :</a:t>
                </a:r>
                <a:br>
                  <a:rPr lang="fr-FR" dirty="0"/>
                </a:br>
                <a:r>
                  <a:rPr lang="fr-FR" dirty="0"/>
                  <a:t>On parlera alors d’observations plutôt que d’état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	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18DD4-740B-1260-3EBC-5CA8A3F3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1959784"/>
                <a:ext cx="12192000" cy="923330"/>
              </a:xfrm>
              <a:prstGeom prst="rect">
                <a:avLst/>
              </a:prstGeom>
              <a:blipFill>
                <a:blip r:embed="rId3"/>
                <a:stretch>
                  <a:fillRect l="-450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3A1046EE-4553-7B7D-A505-E1E934A2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80" y="195978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10 astuces pour gagner au poker en ligne | Le Huffington Post LIFE">
            <a:extLst>
              <a:ext uri="{FF2B5EF4-FFF2-40B4-BE49-F238E27FC236}">
                <a16:creationId xmlns:a16="http://schemas.microsoft.com/office/drawing/2014/main" id="{C0786406-B22B-79B6-7EC4-1240A8C4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9" y="1959784"/>
            <a:ext cx="1834320" cy="10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00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 animBg="1"/>
      <p:bldP spid="39" grpId="0" animBg="1"/>
      <p:bldP spid="40" grpId="0" animBg="1"/>
      <p:bldP spid="41" grpId="0"/>
      <p:bldP spid="42" grpId="0"/>
      <p:bldP spid="4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625784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Détermininiste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Observabilité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Markovien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 </a:t>
                          </a:r>
                        </a:p>
                        <a:p>
                          <a:r>
                            <a:rPr lang="fr-FR" dirty="0"/>
                            <a:t>(en connaissant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𝑎𝑑𝑣𝑒𝑟𝑠𝑎𝑖𝑟𝑒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 si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𝑎𝑑𝑣𝑒𝑟𝑠𝑎𝑖𝑟𝑒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l’est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r>
                            <a:rPr lang="fr-FR" dirty="0"/>
                            <a:t> (pendule inversé)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 (mais on l’arrête à 500 </a:t>
                          </a:r>
                          <a:r>
                            <a:rPr lang="fr-FR" dirty="0" err="1"/>
                            <a:t>steps</a:t>
                          </a:r>
                          <a:r>
                            <a:rPr lang="fr-FR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 robotique réel (non simulé)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Dépend de la qualité des capteurs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869220-5FDF-C00C-AEFB-7178BD367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625784"/>
                  </p:ext>
                </p:extLst>
              </p:nvPr>
            </p:nvGraphicFramePr>
            <p:xfrm>
              <a:off x="495300" y="1371601"/>
              <a:ext cx="11201400" cy="44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5058">
                      <a:extLst>
                        <a:ext uri="{9D8B030D-6E8A-4147-A177-3AD203B41FA5}">
                          <a16:colId xmlns:a16="http://schemas.microsoft.com/office/drawing/2014/main" val="2848975012"/>
                        </a:ext>
                      </a:extLst>
                    </a:gridCol>
                    <a:gridCol w="1935431">
                      <a:extLst>
                        <a:ext uri="{9D8B030D-6E8A-4147-A177-3AD203B41FA5}">
                          <a16:colId xmlns:a16="http://schemas.microsoft.com/office/drawing/2014/main" val="1750132138"/>
                        </a:ext>
                      </a:extLst>
                    </a:gridCol>
                    <a:gridCol w="2117396">
                      <a:extLst>
                        <a:ext uri="{9D8B030D-6E8A-4147-A177-3AD203B41FA5}">
                          <a16:colId xmlns:a16="http://schemas.microsoft.com/office/drawing/2014/main" val="1500929797"/>
                        </a:ext>
                      </a:extLst>
                    </a:gridCol>
                    <a:gridCol w="1654215">
                      <a:extLst>
                        <a:ext uri="{9D8B030D-6E8A-4147-A177-3AD203B41FA5}">
                          <a16:colId xmlns:a16="http://schemas.microsoft.com/office/drawing/2014/main" val="4020412704"/>
                        </a:ext>
                      </a:extLst>
                    </a:gridCol>
                    <a:gridCol w="1642400">
                      <a:extLst>
                        <a:ext uri="{9D8B030D-6E8A-4147-A177-3AD203B41FA5}">
                          <a16:colId xmlns:a16="http://schemas.microsoft.com/office/drawing/2014/main" val="4034111368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1878124715"/>
                        </a:ext>
                      </a:extLst>
                    </a:gridCol>
                  </a:tblGrid>
                  <a:tr h="1041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Détermininiste</a:t>
                          </a:r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Terminal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Observabilité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Markovien 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r>
                            <a:rPr lang="fr-FR" dirty="0"/>
                            <a:t>ou</a:t>
                          </a:r>
                        </a:p>
                        <a:p>
                          <a:pPr algn="ctr"/>
                          <a:r>
                            <a:rPr lang="en-US" dirty="0"/>
                            <a:t>Model-free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463245"/>
                      </a:ext>
                    </a:extLst>
                  </a:tr>
                  <a:tr h="4222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8575593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7" t="-143275" r="-465031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55" t="-143275" r="-378233" b="-192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</a:t>
                          </a:r>
                          <a:r>
                            <a:rPr lang="fr-FR" dirty="0" err="1"/>
                            <a:t>based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685453"/>
                      </a:ext>
                    </a:extLst>
                  </a:tr>
                  <a:tr h="949934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CartPole</a:t>
                          </a:r>
                          <a:r>
                            <a:rPr lang="fr-FR" dirty="0"/>
                            <a:t> (pendule inversé)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Déterministe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 (mais on l’arrête à 500 </a:t>
                          </a:r>
                          <a:r>
                            <a:rPr lang="fr-FR" dirty="0" err="1"/>
                            <a:t>steps</a:t>
                          </a:r>
                          <a:r>
                            <a:rPr lang="fr-FR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Totale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Oui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824227"/>
                      </a:ext>
                    </a:extLst>
                  </a:tr>
                  <a:tr h="104120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 robotique réel (non simulé)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Stochastique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Non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Partielle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Dépend de la qualité des capteurs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Model-free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5774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4A20C303-39F8-966A-2259-8E736F6CE1F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Plusieurs types d’environnements</a:t>
            </a:r>
          </a:p>
        </p:txBody>
      </p:sp>
      <p:pic>
        <p:nvPicPr>
          <p:cNvPr id="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923F9E1C-98FE-D43F-DD57-9B777E4B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8839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B78A8-7B1B-0D23-E185-61832F186A0F}"/>
              </a:ext>
            </a:extLst>
          </p:cNvPr>
          <p:cNvSpPr txBox="1"/>
          <p:nvPr/>
        </p:nvSpPr>
        <p:spPr>
          <a:xfrm>
            <a:off x="1865521" y="5944213"/>
            <a:ext cx="1009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Certains env. sont également </a:t>
            </a:r>
            <a:r>
              <a:rPr lang="fr-FR" dirty="0">
                <a:solidFill>
                  <a:srgbClr val="FF0000"/>
                </a:solidFill>
              </a:rPr>
              <a:t>non stationnaires </a:t>
            </a:r>
            <a:r>
              <a:rPr lang="fr-FR" dirty="0"/>
              <a:t>(le modèle change au cours du temps) et nécessitent d’y appliquer des algorithmes qui s’adaptent en permanence.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0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F97C0D3-8796-9068-DA56-D0D86BDC757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970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 err="1"/>
              <a:t>Definissez</a:t>
            </a:r>
            <a:r>
              <a:rPr lang="fr-FR" sz="4300" kern="0" spc="-25" dirty="0"/>
              <a:t> vos propres environnements</a:t>
            </a:r>
            <a:endParaRPr lang="fr-FR" sz="4300" kern="0" dirty="0"/>
          </a:p>
        </p:txBody>
      </p:sp>
      <p:pic>
        <p:nvPicPr>
          <p:cNvPr id="8194" name="Picture 2" descr="Getting started with OpenAI Gym. OpenAI gym is an environment for… | by  Bhushan Sonawane | Towards Data Science">
            <a:extLst>
              <a:ext uri="{FF2B5EF4-FFF2-40B4-BE49-F238E27FC236}">
                <a16:creationId xmlns:a16="http://schemas.microsoft.com/office/drawing/2014/main" id="{BD57EF93-5CDA-9881-0143-5DC02EEC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1" y="4482034"/>
            <a:ext cx="1307315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EE8ED-0F2C-9948-C2B1-414B7B53047C}"/>
              </a:ext>
            </a:extLst>
          </p:cNvPr>
          <p:cNvSpPr txBox="1"/>
          <p:nvPr/>
        </p:nvSpPr>
        <p:spPr>
          <a:xfrm>
            <a:off x="1535277" y="4464586"/>
            <a:ext cx="317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Gym</a:t>
            </a:r>
            <a:r>
              <a:rPr lang="fr-FR" dirty="0"/>
              <a:t> : Bibliothèque pour </a:t>
            </a:r>
            <a:r>
              <a:rPr lang="fr-FR" dirty="0">
                <a:solidFill>
                  <a:srgbClr val="FF0000"/>
                </a:solidFill>
              </a:rPr>
              <a:t>définir</a:t>
            </a:r>
            <a:r>
              <a:rPr lang="fr-FR" dirty="0"/>
              <a:t> vos environnements ou </a:t>
            </a:r>
            <a:r>
              <a:rPr lang="fr-FR" dirty="0">
                <a:solidFill>
                  <a:srgbClr val="FF0000"/>
                </a:solidFill>
              </a:rPr>
              <a:t>en utiliser </a:t>
            </a:r>
            <a:r>
              <a:rPr lang="fr-FR" dirty="0"/>
              <a:t>des déjà implémentés.</a:t>
            </a:r>
            <a:endParaRPr lang="en-US" dirty="0"/>
          </a:p>
        </p:txBody>
      </p:sp>
      <p:pic>
        <p:nvPicPr>
          <p:cNvPr id="8196" name="Picture 4" descr="Getting Started With OpenAI Gym | Paperspace Blog">
            <a:extLst>
              <a:ext uri="{FF2B5EF4-FFF2-40B4-BE49-F238E27FC236}">
                <a16:creationId xmlns:a16="http://schemas.microsoft.com/office/drawing/2014/main" id="{579EC3DE-05A0-1CE8-9DBB-9236E768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2375966"/>
            <a:ext cx="4202067" cy="19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9ABA3-9738-43CA-CC0E-C087C04EDFB4}"/>
              </a:ext>
            </a:extLst>
          </p:cNvPr>
          <p:cNvSpPr txBox="1"/>
          <p:nvPr/>
        </p:nvSpPr>
        <p:spPr>
          <a:xfrm>
            <a:off x="5386868" y="1210295"/>
            <a:ext cx="555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OceanEnv</a:t>
            </a:r>
            <a:r>
              <a:rPr lang="fr-FR" dirty="0"/>
              <a:t> : exemple d’environnement custom avec Gym 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93226-2AC0-E5B7-CE53-EBCB5897F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526" y="4299490"/>
            <a:ext cx="5243808" cy="1685925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B9ADE38-14D6-BDAF-DEC4-7ED54028598E}"/>
              </a:ext>
            </a:extLst>
          </p:cNvPr>
          <p:cNvSpPr/>
          <p:nvPr/>
        </p:nvSpPr>
        <p:spPr>
          <a:xfrm rot="10800000">
            <a:off x="6202326" y="4032790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ACE4F78B-0D4E-6146-34D4-9D7700EEE5E9}"/>
              </a:ext>
            </a:extLst>
          </p:cNvPr>
          <p:cNvSpPr/>
          <p:nvPr/>
        </p:nvSpPr>
        <p:spPr>
          <a:xfrm rot="10800000">
            <a:off x="9478926" y="4032790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5683641-64F2-5134-3509-F26CF8F8EF17}"/>
              </a:ext>
            </a:extLst>
          </p:cNvPr>
          <p:cNvSpPr/>
          <p:nvPr/>
        </p:nvSpPr>
        <p:spPr>
          <a:xfrm rot="10800000">
            <a:off x="9988797" y="4032790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BF10-D3FF-6DE8-9A3A-C8F4FD319EE8}"/>
              </a:ext>
            </a:extLst>
          </p:cNvPr>
          <p:cNvSpPr txBox="1"/>
          <p:nvPr/>
        </p:nvSpPr>
        <p:spPr>
          <a:xfrm>
            <a:off x="7936461" y="411482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4250D-DC83-9AF3-D342-A50084900AA6}"/>
              </a:ext>
            </a:extLst>
          </p:cNvPr>
          <p:cNvSpPr txBox="1"/>
          <p:nvPr/>
        </p:nvSpPr>
        <p:spPr>
          <a:xfrm>
            <a:off x="6321395" y="3727563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38058-D66F-DA19-F8AF-303ED4C2582B}"/>
              </a:ext>
            </a:extLst>
          </p:cNvPr>
          <p:cNvSpPr txBox="1"/>
          <p:nvPr/>
        </p:nvSpPr>
        <p:spPr>
          <a:xfrm>
            <a:off x="9581462" y="3727563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7E035-3586-1711-0C50-2A3B129A1692}"/>
              </a:ext>
            </a:extLst>
          </p:cNvPr>
          <p:cNvSpPr txBox="1"/>
          <p:nvPr/>
        </p:nvSpPr>
        <p:spPr>
          <a:xfrm>
            <a:off x="10056591" y="3727563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11B8F-72A2-41B4-BA81-40D39A2002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774617" y="4871418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B5E4-854B-78AA-261F-467F3676528E}"/>
              </a:ext>
            </a:extLst>
          </p:cNvPr>
          <p:cNvCxnSpPr>
            <a:cxnSpLocks/>
          </p:cNvCxnSpPr>
          <p:nvPr/>
        </p:nvCxnSpPr>
        <p:spPr>
          <a:xfrm>
            <a:off x="6139161" y="3535215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E01E8-21B0-0DA9-51AE-FAB311FDEDD5}"/>
              </a:ext>
            </a:extLst>
          </p:cNvPr>
          <p:cNvCxnSpPr>
            <a:cxnSpLocks/>
          </p:cNvCxnSpPr>
          <p:nvPr/>
        </p:nvCxnSpPr>
        <p:spPr>
          <a:xfrm>
            <a:off x="7667945" y="4114824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/>
              <p:nvPr/>
            </p:nvSpPr>
            <p:spPr>
              <a:xfrm>
                <a:off x="7259497" y="3519809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C4B8E1-0C7B-3B9C-8C74-58CFDDF7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497" y="3519809"/>
                <a:ext cx="779316" cy="646331"/>
              </a:xfrm>
              <a:prstGeom prst="rect">
                <a:avLst/>
              </a:prstGeom>
              <a:blipFill>
                <a:blip r:embed="rId6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/>
              <p:nvPr/>
            </p:nvSpPr>
            <p:spPr>
              <a:xfrm>
                <a:off x="5458762" y="3173613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5F196-C216-2ADA-17F8-AB0EA3CD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762" y="3173613"/>
                <a:ext cx="1648336" cy="369332"/>
              </a:xfrm>
              <a:prstGeom prst="rect">
                <a:avLst/>
              </a:prstGeom>
              <a:blipFill>
                <a:blip r:embed="rId7"/>
                <a:stretch>
                  <a:fillRect l="-2583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76BF4D-2B96-1A8D-84B0-FEB4A05D9F65}"/>
              </a:ext>
            </a:extLst>
          </p:cNvPr>
          <p:cNvCxnSpPr>
            <a:cxnSpLocks/>
            <a:stCxn id="22" idx="2"/>
            <a:endCxn id="14" idx="2"/>
          </p:cNvCxnSpPr>
          <p:nvPr/>
        </p:nvCxnSpPr>
        <p:spPr>
          <a:xfrm flipH="1">
            <a:off x="10361391" y="3904547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5C2185-D1DB-9DFF-ED2B-B3D8765C03B9}"/>
              </a:ext>
            </a:extLst>
          </p:cNvPr>
          <p:cNvSpPr txBox="1"/>
          <p:nvPr/>
        </p:nvSpPr>
        <p:spPr>
          <a:xfrm>
            <a:off x="10702236" y="3535215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657CD0-2D57-6C20-3781-493E7191814F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98397" y="4871418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C4781F-2679-62ED-2133-E1D19D438979}"/>
              </a:ext>
            </a:extLst>
          </p:cNvPr>
          <p:cNvSpPr txBox="1"/>
          <p:nvPr/>
        </p:nvSpPr>
        <p:spPr>
          <a:xfrm>
            <a:off x="10542169" y="5934905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/>
              <p:nvPr/>
            </p:nvSpPr>
            <p:spPr>
              <a:xfrm>
                <a:off x="4949953" y="1689890"/>
                <a:ext cx="59924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F98300"/>
                    </a:solidFill>
                  </a:rPr>
                  <a:t>État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∈{0, 1,  …,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représente</a:t>
                </a:r>
                <a:r>
                  <a:rPr lang="en-US" dirty="0"/>
                  <a:t> la distance à la rive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Action</a:t>
                </a:r>
                <a:r>
                  <a:rPr lang="en-US" dirty="0"/>
                  <a:t> : 	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≈{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′é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loigner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rapprocher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Reward</a:t>
                </a:r>
                <a:r>
                  <a:rPr lang="en-US" dirty="0"/>
                  <a:t> :	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fr-FR" b="0" dirty="0"/>
                  <a:t>, à chaque étape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2FBF5-2D4E-3A51-B298-3150CA135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953" y="1689890"/>
                <a:ext cx="5992410" cy="923330"/>
              </a:xfrm>
              <a:prstGeom prst="rect">
                <a:avLst/>
              </a:prstGeom>
              <a:blipFill>
                <a:blip r:embed="rId8"/>
                <a:stretch>
                  <a:fillRect l="-81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/>
              <p:nvPr/>
            </p:nvSpPr>
            <p:spPr>
              <a:xfrm>
                <a:off x="4949953" y="2532406"/>
                <a:ext cx="2719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État initial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/>
                  <a:t>État terminal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B5EA3-BC98-54B8-DFD4-00628A4F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953" y="2532406"/>
                <a:ext cx="2719452" cy="646331"/>
              </a:xfrm>
              <a:prstGeom prst="rect">
                <a:avLst/>
              </a:prstGeom>
              <a:blipFill>
                <a:blip r:embed="rId9"/>
                <a:stretch>
                  <a:fillRect l="-179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8EF8543-39EC-C167-02B8-8EA458F6F201}"/>
              </a:ext>
            </a:extLst>
          </p:cNvPr>
          <p:cNvSpPr txBox="1"/>
          <p:nvPr/>
        </p:nvSpPr>
        <p:spPr>
          <a:xfrm>
            <a:off x="5146669" y="5928949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43E8A9-7AD5-634A-3579-B9DFB0860AC4}"/>
              </a:ext>
            </a:extLst>
          </p:cNvPr>
          <p:cNvSpPr/>
          <p:nvPr/>
        </p:nvSpPr>
        <p:spPr>
          <a:xfrm>
            <a:off x="4706543" y="1579627"/>
            <a:ext cx="7336816" cy="5203407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/>
      <p:bldP spid="9" grpId="0"/>
      <p:bldP spid="10" grpId="0"/>
      <p:bldP spid="14" grpId="0"/>
      <p:bldP spid="19" grpId="0"/>
      <p:bldP spid="20" grpId="0"/>
      <p:bldP spid="22" grpId="0"/>
      <p:bldP spid="24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blipFill>
                <a:blip r:embed="rId2"/>
                <a:stretch>
                  <a:fillRect l="-51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1952F9-8B2B-B1C6-C853-B02EF207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5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6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D7B43A-73A2-58E5-7F11-4028485BAD2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208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valeurs d’état et d’action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/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Valeur d’état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fr-FR" b="0" dirty="0">
                    <a:solidFill>
                      <a:srgbClr val="F98300"/>
                    </a:solidFill>
                  </a:rPr>
                  <a:t>		</a:t>
                </a:r>
                <a:r>
                  <a:rPr lang="fr-FR" b="0" dirty="0"/>
                  <a:t>à quel point mon état s est bon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	à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mon</a:t>
                </a:r>
                <a:r>
                  <a:rPr lang="en-US" dirty="0"/>
                  <a:t> action a </a:t>
                </a:r>
                <a:r>
                  <a:rPr lang="en-US" dirty="0" err="1"/>
                  <a:t>est</a:t>
                </a:r>
                <a:r>
                  <a:rPr lang="en-US" dirty="0"/>
                  <a:t> bonne dans </a:t>
                </a:r>
                <a:r>
                  <a:rPr lang="en-US" dirty="0" err="1"/>
                  <a:t>l’état</a:t>
                </a:r>
                <a:r>
                  <a:rPr lang="en-US" dirty="0"/>
                  <a:t> s et avec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E893B-E496-B7DD-4D7F-570797393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" y="1596560"/>
                <a:ext cx="10591800" cy="2031325"/>
              </a:xfrm>
              <a:prstGeom prst="rect">
                <a:avLst/>
              </a:prstGeom>
              <a:blipFill>
                <a:blip r:embed="rId2"/>
                <a:stretch>
                  <a:fillRect l="-51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F9F0C3C-6ED9-728D-3CE2-542038C5A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21" y="4418477"/>
            <a:ext cx="5243808" cy="1685925"/>
          </a:xfrm>
          <a:prstGeom prst="rect">
            <a:avLst/>
          </a:prstGeom>
        </p:spPr>
      </p:pic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DE9F570-7BA1-E61C-6BF3-18ECAD2B379D}"/>
              </a:ext>
            </a:extLst>
          </p:cNvPr>
          <p:cNvSpPr/>
          <p:nvPr/>
        </p:nvSpPr>
        <p:spPr>
          <a:xfrm rot="10800000">
            <a:off x="63996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7BE5EFBC-88E0-8D10-076D-30BDACE73996}"/>
              </a:ext>
            </a:extLst>
          </p:cNvPr>
          <p:cNvSpPr/>
          <p:nvPr/>
        </p:nvSpPr>
        <p:spPr>
          <a:xfrm rot="10800000">
            <a:off x="9676221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3D2587EC-BB34-19AB-4B24-C844780B4ACF}"/>
              </a:ext>
            </a:extLst>
          </p:cNvPr>
          <p:cNvSpPr/>
          <p:nvPr/>
        </p:nvSpPr>
        <p:spPr>
          <a:xfrm rot="10800000">
            <a:off x="10186092" y="4151777"/>
            <a:ext cx="6096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44AE88-ECCB-74BF-91A6-55E9ACE57DA0}"/>
              </a:ext>
            </a:extLst>
          </p:cNvPr>
          <p:cNvSpPr txBox="1"/>
          <p:nvPr/>
        </p:nvSpPr>
        <p:spPr>
          <a:xfrm>
            <a:off x="8133756" y="42338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C0070-7A34-CE7C-0122-79995706B0D9}"/>
              </a:ext>
            </a:extLst>
          </p:cNvPr>
          <p:cNvSpPr txBox="1"/>
          <p:nvPr/>
        </p:nvSpPr>
        <p:spPr>
          <a:xfrm>
            <a:off x="6518690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FE337-D85A-DBAC-FAF3-2BC7C14656FF}"/>
              </a:ext>
            </a:extLst>
          </p:cNvPr>
          <p:cNvSpPr txBox="1"/>
          <p:nvPr/>
        </p:nvSpPr>
        <p:spPr>
          <a:xfrm>
            <a:off x="9778757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C0D55-EF34-6E35-6FD7-56D322DEFBBD}"/>
              </a:ext>
            </a:extLst>
          </p:cNvPr>
          <p:cNvSpPr txBox="1"/>
          <p:nvPr/>
        </p:nvSpPr>
        <p:spPr>
          <a:xfrm>
            <a:off x="10253886" y="384655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7B604E-C5A7-8ED3-E233-799F0DE8B3A9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71912" y="4990405"/>
            <a:ext cx="427708" cy="1057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3BF6A4-12B9-97A9-172A-0FBB99AD3ACE}"/>
              </a:ext>
            </a:extLst>
          </p:cNvPr>
          <p:cNvCxnSpPr>
            <a:cxnSpLocks/>
          </p:cNvCxnSpPr>
          <p:nvPr/>
        </p:nvCxnSpPr>
        <p:spPr>
          <a:xfrm>
            <a:off x="6336456" y="3654202"/>
            <a:ext cx="331136" cy="231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45FFDB-A528-540C-F8B6-BC84A5D92A28}"/>
              </a:ext>
            </a:extLst>
          </p:cNvPr>
          <p:cNvCxnSpPr>
            <a:cxnSpLocks/>
          </p:cNvCxnSpPr>
          <p:nvPr/>
        </p:nvCxnSpPr>
        <p:spPr>
          <a:xfrm>
            <a:off x="7865240" y="4233811"/>
            <a:ext cx="281889" cy="451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/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  <a:latin typeface="Cambria Math" panose="02040503050406030204" pitchFamily="18" charset="0"/>
                  </a:rPr>
                  <a:t>état</a:t>
                </a:r>
                <a:endParaRPr lang="fr-FR" b="0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463EFB-5CC4-5727-8E22-FC2DA3E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2" y="3638796"/>
                <a:ext cx="779316" cy="646331"/>
              </a:xfrm>
              <a:prstGeom prst="rect">
                <a:avLst/>
              </a:prstGeom>
              <a:blipFill>
                <a:blip r:embed="rId4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/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reward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A8433-3D16-434D-4ED0-62C9A40C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57" y="3292600"/>
                <a:ext cx="1648336" cy="369332"/>
              </a:xfrm>
              <a:prstGeom prst="rect">
                <a:avLst/>
              </a:prstGeom>
              <a:blipFill>
                <a:blip r:embed="rId5"/>
                <a:stretch>
                  <a:fillRect l="-2963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1FF84F-223D-6BAD-77A3-E894B2B26C10}"/>
              </a:ext>
            </a:extLst>
          </p:cNvPr>
          <p:cNvCxnSpPr>
            <a:cxnSpLocks/>
            <a:stCxn id="53" idx="2"/>
            <a:endCxn id="46" idx="2"/>
          </p:cNvCxnSpPr>
          <p:nvPr/>
        </p:nvCxnSpPr>
        <p:spPr>
          <a:xfrm flipH="1">
            <a:off x="10558686" y="4023534"/>
            <a:ext cx="1026652" cy="1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D50D91-02EF-31AF-256D-8CD7A8AC59D0}"/>
              </a:ext>
            </a:extLst>
          </p:cNvPr>
          <p:cNvSpPr txBox="1"/>
          <p:nvPr/>
        </p:nvSpPr>
        <p:spPr>
          <a:xfrm>
            <a:off x="10899531" y="3654202"/>
            <a:ext cx="137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6FAC46"/>
                </a:solidFill>
                <a:latin typeface="Cambria Math" panose="02040503050406030204" pitchFamily="18" charset="0"/>
              </a:rPr>
              <a:t>action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01F698-B79A-51F8-C40D-6F03F166C1A8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10795692" y="4990405"/>
            <a:ext cx="571720" cy="1063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EFABCF-382F-F910-608A-D204384CF469}"/>
              </a:ext>
            </a:extLst>
          </p:cNvPr>
          <p:cNvSpPr txBox="1"/>
          <p:nvPr/>
        </p:nvSpPr>
        <p:spPr>
          <a:xfrm>
            <a:off x="10739464" y="6053892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initial </a:t>
            </a:r>
            <a:r>
              <a:rPr lang="fr-FR" dirty="0">
                <a:latin typeface="Cambria Math" panose="02040503050406030204" pitchFamily="18" charset="0"/>
              </a:rPr>
              <a:t>s = 10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B0B14-3360-DE76-0345-E50C537C1279}"/>
              </a:ext>
            </a:extLst>
          </p:cNvPr>
          <p:cNvSpPr txBox="1"/>
          <p:nvPr/>
        </p:nvSpPr>
        <p:spPr>
          <a:xfrm>
            <a:off x="5343964" y="6047936"/>
            <a:ext cx="12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98300"/>
                </a:solidFill>
                <a:latin typeface="Cambria Math" panose="02040503050406030204" pitchFamily="18" charset="0"/>
              </a:rPr>
              <a:t>État final </a:t>
            </a:r>
          </a:p>
          <a:p>
            <a:pPr algn="ctr"/>
            <a:r>
              <a:rPr lang="fr-FR" dirty="0">
                <a:latin typeface="Cambria Math" panose="02040503050406030204" pitchFamily="18" charset="0"/>
              </a:rPr>
              <a:t>s = 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/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𝑎𝑝𝑝𝑟𝑜𝑐h𝑒𝑟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𝑟𝑖𝑣𝑒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𝑙𝑜𝑖𝑔𝑛𝑒𝑟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81D581-B912-8851-7459-E792ACDC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92" y="3631525"/>
                <a:ext cx="5565138" cy="2840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  <p:bldP spid="51" grpId="0"/>
      <p:bldP spid="53" grpId="0"/>
      <p:bldP spid="55" grpId="0"/>
      <p:bldP spid="5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">
            <a:extLst>
              <a:ext uri="{FF2B5EF4-FFF2-40B4-BE49-F238E27FC236}">
                <a16:creationId xmlns:a16="http://schemas.microsoft.com/office/drawing/2014/main" id="{596BB9A2-B217-78A7-6CE3-AFC8328CE25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Cadre du RL : </a:t>
            </a:r>
            <a:r>
              <a:rPr lang="fr-FR" sz="4300" kern="0" dirty="0" err="1">
                <a:solidFill>
                  <a:srgbClr val="FF0000"/>
                </a:solidFill>
              </a:rPr>
              <a:t>M</a:t>
            </a:r>
            <a:r>
              <a:rPr lang="fr-FR" sz="4300" kern="0" dirty="0" err="1"/>
              <a:t>arkovian</a:t>
            </a:r>
            <a:r>
              <a:rPr lang="fr-FR" sz="4300" kern="0" dirty="0"/>
              <a:t> </a:t>
            </a:r>
            <a:r>
              <a:rPr lang="fr-FR" sz="4300" kern="0" dirty="0" err="1">
                <a:solidFill>
                  <a:srgbClr val="FF0000"/>
                </a:solidFill>
              </a:rPr>
              <a:t>D</a:t>
            </a:r>
            <a:r>
              <a:rPr lang="fr-FR" sz="4300" kern="0" dirty="0" err="1"/>
              <a:t>ecision</a:t>
            </a:r>
            <a:r>
              <a:rPr lang="fr-FR" sz="4300" kern="0" dirty="0"/>
              <a:t> </a:t>
            </a:r>
            <a:r>
              <a:rPr lang="fr-FR" sz="4300" kern="0" dirty="0">
                <a:solidFill>
                  <a:srgbClr val="FF0000"/>
                </a:solidFill>
              </a:rPr>
              <a:t>P</a:t>
            </a:r>
            <a:r>
              <a:rPr lang="fr-FR" sz="4300" kern="0" dirty="0"/>
              <a:t>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blipFill>
                <a:blip r:embed="rId10"/>
                <a:stretch>
                  <a:fillRect l="-1673" t="-8197" r="-5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13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C0577B3-1DF6-6A1F-AA98-956863B34D0A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Division du problème du RL en 2 sous problèmes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64CBBE-BD1C-D59F-A277-3D177D2504EC}"/>
              </a:ext>
            </a:extLst>
          </p:cNvPr>
          <p:cNvSpPr/>
          <p:nvPr/>
        </p:nvSpPr>
        <p:spPr>
          <a:xfrm>
            <a:off x="685800" y="1321314"/>
            <a:ext cx="3827779" cy="21995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77D02C-6671-29EA-F57E-47F8812B3AB8}"/>
              </a:ext>
            </a:extLst>
          </p:cNvPr>
          <p:cNvSpPr/>
          <p:nvPr/>
        </p:nvSpPr>
        <p:spPr>
          <a:xfrm>
            <a:off x="681392" y="3635254"/>
            <a:ext cx="3827779" cy="21995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/>
              <p:nvPr/>
            </p:nvSpPr>
            <p:spPr>
              <a:xfrm>
                <a:off x="1024940" y="1628150"/>
                <a:ext cx="305590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u="sng" dirty="0" err="1"/>
                  <a:t>Prediction</a:t>
                </a:r>
                <a:r>
                  <a:rPr lang="fr-FR" u="sng" dirty="0"/>
                  <a:t> </a:t>
                </a:r>
                <a:r>
                  <a:rPr lang="fr-FR" u="sng" dirty="0" err="1"/>
                  <a:t>Problem</a:t>
                </a:r>
                <a:r>
                  <a:rPr lang="fr-FR" u="sng" dirty="0"/>
                  <a:t> :</a:t>
                </a:r>
              </a:p>
              <a:p>
                <a:pPr algn="ctr"/>
                <a:endParaRPr lang="fr-FR" u="sng" dirty="0"/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Estimer</a:t>
                </a:r>
                <a:r>
                  <a:rPr lang="fr-FR" dirty="0"/>
                  <a:t> les valeurs de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Estimateurs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dirty="0"/>
                  <a:t>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27B373-0161-3EEF-4190-DCB0919F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40" y="1628150"/>
                <a:ext cx="3055901" cy="1477328"/>
              </a:xfrm>
              <a:prstGeom prst="rect">
                <a:avLst/>
              </a:prstGeom>
              <a:blipFill>
                <a:blip r:embed="rId2"/>
                <a:stretch>
                  <a:fillRect l="-1597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/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Control </a:t>
                </a:r>
                <a:r>
                  <a:rPr lang="fr-FR" u="sng" dirty="0" err="1"/>
                  <a:t>Problem</a:t>
                </a:r>
                <a:endParaRPr lang="fr-FR" u="sng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Améliorer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endParaRPr lang="fr-FR" b="0" i="1" dirty="0">
                  <a:latin typeface="Cambria Math" panose="02040503050406030204" pitchFamily="18" charset="0"/>
                </a:endParaRPr>
              </a:p>
              <a:p>
                <a:r>
                  <a:rPr lang="fr-FR" b="0" dirty="0"/>
                  <a:t>Connaître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permet</a:t>
                </a:r>
                <a:r>
                  <a:rPr lang="en-US" dirty="0"/>
                  <a:t> de </a:t>
                </a:r>
                <a:r>
                  <a:rPr lang="en-US" dirty="0" err="1"/>
                  <a:t>choisir</a:t>
                </a:r>
                <a:r>
                  <a:rPr lang="en-US" dirty="0"/>
                  <a:t> les </a:t>
                </a:r>
                <a:r>
                  <a:rPr lang="en-US" dirty="0" err="1"/>
                  <a:t>meilleures</a:t>
                </a:r>
                <a:r>
                  <a:rPr lang="en-US" dirty="0"/>
                  <a:t> actions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97D91B-DDD7-1AED-8DB8-7A79E8A58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86" y="3785928"/>
                <a:ext cx="2937297" cy="1754326"/>
              </a:xfrm>
              <a:prstGeom prst="rect">
                <a:avLst/>
              </a:prstGeom>
              <a:blipFill>
                <a:blip r:embed="rId3"/>
                <a:stretch>
                  <a:fillRect l="-1871" t="-1736" r="-3534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/>
              <p:nvPr/>
            </p:nvSpPr>
            <p:spPr>
              <a:xfrm>
                <a:off x="7823490" y="2530263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D62868-E200-B35F-6D87-8E379932D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90" y="2530263"/>
                <a:ext cx="1600200" cy="990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/>
              <p:nvPr/>
            </p:nvSpPr>
            <p:spPr>
              <a:xfrm>
                <a:off x="7671090" y="4111413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A9C3EDD-B183-8636-2CBE-03422664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090" y="4111413"/>
                <a:ext cx="1752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3682FD-B1CD-9437-8A3C-5AAFDAA7148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9423690" y="3025563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80B8E90-6C80-9CF1-F110-42EE0B95AB66}"/>
              </a:ext>
            </a:extLst>
          </p:cNvPr>
          <p:cNvCxnSpPr>
            <a:stCxn id="12" idx="1"/>
            <a:endCxn id="11" idx="1"/>
          </p:cNvCxnSpPr>
          <p:nvPr/>
        </p:nvCxnSpPr>
        <p:spPr>
          <a:xfrm rot="10800000" flipH="1">
            <a:off x="7671090" y="3025563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/>
              <p:nvPr/>
            </p:nvSpPr>
            <p:spPr>
              <a:xfrm>
                <a:off x="5444928" y="3499475"/>
                <a:ext cx="1960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r>
                  <a:rPr lang="fr-FR" dirty="0"/>
                  <a:t>(connaissant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</a:t>
                </a:r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BB5C15-73C7-3472-1628-A690991A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28" y="3499475"/>
                <a:ext cx="1960265" cy="646331"/>
              </a:xfrm>
              <a:prstGeom prst="rect">
                <a:avLst/>
              </a:prstGeom>
              <a:blipFill>
                <a:blip r:embed="rId7"/>
                <a:stretch>
                  <a:fillRect l="-311" t="-4717" r="-229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/>
              <p:nvPr/>
            </p:nvSpPr>
            <p:spPr>
              <a:xfrm>
                <a:off x="9572262" y="3390639"/>
                <a:ext cx="23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AC6BC5-7E45-8107-C9CB-A2ABA6C7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262" y="3390639"/>
                <a:ext cx="2372236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E358F48-AABF-BBA3-0B92-F1A4985AA3DE}"/>
              </a:ext>
            </a:extLst>
          </p:cNvPr>
          <p:cNvSpPr txBox="1"/>
          <p:nvPr/>
        </p:nvSpPr>
        <p:spPr>
          <a:xfrm>
            <a:off x="7143634" y="1913281"/>
            <a:ext cx="313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Generalized</a:t>
            </a:r>
            <a:r>
              <a:rPr lang="fr-FR" dirty="0"/>
              <a:t> Policy </a:t>
            </a:r>
            <a:r>
              <a:rPr lang="fr-FR" dirty="0" err="1"/>
              <a:t>Iteration</a:t>
            </a:r>
            <a:r>
              <a:rPr lang="fr-FR" dirty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53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2504DD-10A2-0863-A5AB-D48D80D6CB0F}"/>
              </a:ext>
            </a:extLst>
          </p:cNvPr>
          <p:cNvSpPr/>
          <p:nvPr/>
        </p:nvSpPr>
        <p:spPr>
          <a:xfrm>
            <a:off x="1219200" y="25146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EE5E59-D2A6-9F34-B539-B7BB215884DF}"/>
              </a:ext>
            </a:extLst>
          </p:cNvPr>
          <p:cNvSpPr/>
          <p:nvPr/>
        </p:nvSpPr>
        <p:spPr>
          <a:xfrm>
            <a:off x="1524000" y="30861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CF5E6-9947-FE27-69D7-4498403FDFBE}"/>
              </a:ext>
            </a:extLst>
          </p:cNvPr>
          <p:cNvSpPr/>
          <p:nvPr/>
        </p:nvSpPr>
        <p:spPr>
          <a:xfrm>
            <a:off x="6067425" y="30765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3DC5A-A216-6249-BE7E-24D108C20049}"/>
              </a:ext>
            </a:extLst>
          </p:cNvPr>
          <p:cNvSpPr txBox="1"/>
          <p:nvPr/>
        </p:nvSpPr>
        <p:spPr>
          <a:xfrm>
            <a:off x="1506602" y="25777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79B89-9C4D-385F-054B-A0B6F055C693}"/>
              </a:ext>
            </a:extLst>
          </p:cNvPr>
          <p:cNvSpPr txBox="1"/>
          <p:nvPr/>
        </p:nvSpPr>
        <p:spPr>
          <a:xfrm>
            <a:off x="7467600" y="31135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0C26D4-69E6-197F-027C-32F81F02896E}"/>
              </a:ext>
            </a:extLst>
          </p:cNvPr>
          <p:cNvSpPr/>
          <p:nvPr/>
        </p:nvSpPr>
        <p:spPr>
          <a:xfrm>
            <a:off x="2595563" y="36805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268049-5ADA-CF45-37A2-9365975E2214}"/>
              </a:ext>
            </a:extLst>
          </p:cNvPr>
          <p:cNvSpPr/>
          <p:nvPr/>
        </p:nvSpPr>
        <p:spPr>
          <a:xfrm>
            <a:off x="6325869" y="36972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03B14C-FABD-B0C6-62DF-34CDF73DC940}"/>
              </a:ext>
            </a:extLst>
          </p:cNvPr>
          <p:cNvSpPr/>
          <p:nvPr/>
        </p:nvSpPr>
        <p:spPr>
          <a:xfrm>
            <a:off x="8268969" y="36805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802D-7A93-67C7-3398-FBD8E2B79DC7}"/>
              </a:ext>
            </a:extLst>
          </p:cNvPr>
          <p:cNvSpPr txBox="1"/>
          <p:nvPr/>
        </p:nvSpPr>
        <p:spPr>
          <a:xfrm>
            <a:off x="3048000" y="31230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A7AD5ED-A2C7-12E6-31BF-D35FC330DA23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113512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Sous catégories du RL</a:t>
            </a:r>
          </a:p>
        </p:txBody>
      </p:sp>
    </p:spTree>
    <p:extLst>
      <p:ext uri="{BB962C8B-B14F-4D97-AF65-F5344CB8AC3E}">
        <p14:creationId xmlns:p14="http://schemas.microsoft.com/office/powerpoint/2010/main" val="189664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E289-89AB-C1D3-581A-A364BD28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DADA-829D-EB2C-083B-15B005FF2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1654" y="1989987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606249-B176-5086-9614-DCCEEA365AB7}"/>
              </a:ext>
            </a:extLst>
          </p:cNvPr>
          <p:cNvSpPr/>
          <p:nvPr/>
        </p:nvSpPr>
        <p:spPr>
          <a:xfrm>
            <a:off x="732076" y="1524000"/>
            <a:ext cx="10727847" cy="5257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6D76B-8237-41B9-431B-19E6242A1EA0}"/>
              </a:ext>
            </a:extLst>
          </p:cNvPr>
          <p:cNvSpPr/>
          <p:nvPr/>
        </p:nvSpPr>
        <p:spPr>
          <a:xfrm>
            <a:off x="1189276" y="2088032"/>
            <a:ext cx="3048000" cy="4572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B31CE6-BA8D-5336-B529-150C37E8B2A9}"/>
              </a:ext>
            </a:extLst>
          </p:cNvPr>
          <p:cNvSpPr/>
          <p:nvPr/>
        </p:nvSpPr>
        <p:spPr>
          <a:xfrm>
            <a:off x="4465876" y="2088032"/>
            <a:ext cx="3048000" cy="45720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DEBB1A-5337-198C-4B74-982327DBCB80}"/>
              </a:ext>
            </a:extLst>
          </p:cNvPr>
          <p:cNvSpPr/>
          <p:nvPr/>
        </p:nvSpPr>
        <p:spPr>
          <a:xfrm>
            <a:off x="7751175" y="2088032"/>
            <a:ext cx="3048000" cy="4572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FFC9-C4BA-D37D-09DA-DE73CE06A946}"/>
              </a:ext>
            </a:extLst>
          </p:cNvPr>
          <p:cNvSpPr txBox="1"/>
          <p:nvPr/>
        </p:nvSpPr>
        <p:spPr>
          <a:xfrm>
            <a:off x="1434229" y="2240432"/>
            <a:ext cx="29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supervisé 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3D2DA-4432-D885-C4DB-F9CA313B9B0E}"/>
              </a:ext>
            </a:extLst>
          </p:cNvPr>
          <p:cNvSpPr txBox="1"/>
          <p:nvPr/>
        </p:nvSpPr>
        <p:spPr>
          <a:xfrm>
            <a:off x="4533377" y="2240432"/>
            <a:ext cx="309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non supervisé 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983E7-3F46-36CA-1672-E56F06EA0C60}"/>
              </a:ext>
            </a:extLst>
          </p:cNvPr>
          <p:cNvSpPr txBox="1"/>
          <p:nvPr/>
        </p:nvSpPr>
        <p:spPr>
          <a:xfrm>
            <a:off x="7783880" y="2126943"/>
            <a:ext cx="29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Apprentissage par</a:t>
            </a:r>
          </a:p>
          <a:p>
            <a:pPr algn="ctr"/>
            <a:r>
              <a:rPr lang="fr-FR" dirty="0"/>
              <a:t>Renforcement 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A4B64-E196-40E4-2AF6-D8233C089778}"/>
              </a:ext>
            </a:extLst>
          </p:cNvPr>
          <p:cNvSpPr/>
          <p:nvPr/>
        </p:nvSpPr>
        <p:spPr>
          <a:xfrm>
            <a:off x="1476072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183E6-E272-127F-69D1-86C0FDF5F76F}"/>
              </a:ext>
            </a:extLst>
          </p:cNvPr>
          <p:cNvSpPr/>
          <p:nvPr/>
        </p:nvSpPr>
        <p:spPr>
          <a:xfrm>
            <a:off x="5422119" y="2751494"/>
            <a:ext cx="1219200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donnée 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61263-E2B9-1508-48AB-DD5B641DA0DB}"/>
              </a:ext>
            </a:extLst>
          </p:cNvPr>
          <p:cNvSpPr/>
          <p:nvPr/>
        </p:nvSpPr>
        <p:spPr>
          <a:xfrm>
            <a:off x="2877744" y="2768261"/>
            <a:ext cx="1219200" cy="609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label 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BCC57-184E-B670-8F21-FD1B6EB99168}"/>
              </a:ext>
            </a:extLst>
          </p:cNvPr>
          <p:cNvSpPr/>
          <p:nvPr/>
        </p:nvSpPr>
        <p:spPr>
          <a:xfrm>
            <a:off x="8344006" y="2740208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A8A85B-6D2D-D20C-C959-C06AA089FC45}"/>
              </a:ext>
            </a:extLst>
          </p:cNvPr>
          <p:cNvSpPr/>
          <p:nvPr/>
        </p:nvSpPr>
        <p:spPr>
          <a:xfrm>
            <a:off x="2492768" y="3594109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06FF4-596F-FB24-F836-B676F83918B1}"/>
              </a:ext>
            </a:extLst>
          </p:cNvPr>
          <p:cNvSpPr/>
          <p:nvPr/>
        </p:nvSpPr>
        <p:spPr>
          <a:xfrm>
            <a:off x="5779906" y="3576585"/>
            <a:ext cx="503625" cy="10408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2758-B3A2-4325-E9E0-EDB007ED2FC5}"/>
              </a:ext>
            </a:extLst>
          </p:cNvPr>
          <p:cNvSpPr/>
          <p:nvPr/>
        </p:nvSpPr>
        <p:spPr>
          <a:xfrm>
            <a:off x="1874470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EA251-5C26-CC47-E5B7-501B64CE2A79}"/>
              </a:ext>
            </a:extLst>
          </p:cNvPr>
          <p:cNvSpPr/>
          <p:nvPr/>
        </p:nvSpPr>
        <p:spPr>
          <a:xfrm>
            <a:off x="5195437" y="482400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79312-F0DA-1545-F1DA-7C04CB77D953}"/>
              </a:ext>
            </a:extLst>
          </p:cNvPr>
          <p:cNvSpPr/>
          <p:nvPr/>
        </p:nvSpPr>
        <p:spPr>
          <a:xfrm>
            <a:off x="8478817" y="4832957"/>
            <a:ext cx="1676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F9C5A8-E5AC-BF80-360A-D5AFF5D82F6F}"/>
              </a:ext>
            </a:extLst>
          </p:cNvPr>
          <p:cNvSpPr txBox="1"/>
          <p:nvPr/>
        </p:nvSpPr>
        <p:spPr>
          <a:xfrm>
            <a:off x="1247252" y="162411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Machine Learning</a:t>
            </a:r>
            <a:endParaRPr lang="en-US" dirty="0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E3B83C0C-5864-C1BF-B51B-9993B25D37DD}"/>
              </a:ext>
            </a:extLst>
          </p:cNvPr>
          <p:cNvSpPr/>
          <p:nvPr/>
        </p:nvSpPr>
        <p:spPr>
          <a:xfrm>
            <a:off x="9030409" y="3485484"/>
            <a:ext cx="503625" cy="120213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F7F10A3A-45DA-8D8E-4CB2-FA1AF98B43A5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Les 3 sous domaines du Machine Learning </a:t>
            </a:r>
            <a:endParaRPr lang="en-US" sz="4300" kern="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ED7F97-2DD0-C0C9-49EA-4993AE0F591E}"/>
              </a:ext>
            </a:extLst>
          </p:cNvPr>
          <p:cNvSpPr/>
          <p:nvPr/>
        </p:nvSpPr>
        <p:spPr>
          <a:xfrm>
            <a:off x="1434229" y="5435495"/>
            <a:ext cx="9047255" cy="113520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D760-665A-046B-08C3-51E4932355ED}"/>
              </a:ext>
            </a:extLst>
          </p:cNvPr>
          <p:cNvSpPr txBox="1"/>
          <p:nvPr/>
        </p:nvSpPr>
        <p:spPr>
          <a:xfrm>
            <a:off x="1495122" y="54444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74712-FEF5-4875-A5F8-1A693116CC24}"/>
              </a:ext>
            </a:extLst>
          </p:cNvPr>
          <p:cNvSpPr/>
          <p:nvPr/>
        </p:nvSpPr>
        <p:spPr>
          <a:xfrm>
            <a:off x="8110370" y="5554081"/>
            <a:ext cx="2189183" cy="89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Deep 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7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19600" y="2062277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Model-</a:t>
            </a:r>
            <a:r>
              <a:rPr lang="fr-FR" spc="-20" dirty="0" err="1"/>
              <a:t>Based</a:t>
            </a:r>
            <a:r>
              <a:rPr lang="fr-FR" spc="-20" dirty="0"/>
              <a:t> 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Reinforcement Learning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2224868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</a:t>
            </a:r>
            <a:r>
              <a:rPr lang="fr-FR" sz="4300" kern="0" dirty="0" err="1">
                <a:solidFill>
                  <a:srgbClr val="00B050"/>
                </a:solidFill>
              </a:rPr>
              <a:t>Prediction</a:t>
            </a:r>
            <a:r>
              <a:rPr lang="fr-FR" sz="4300" kern="0" dirty="0">
                <a:solidFill>
                  <a:srgbClr val="00B050"/>
                </a:solidFill>
              </a:rPr>
              <a:t> </a:t>
            </a:r>
            <a:r>
              <a:rPr lang="fr-FR" sz="4300" kern="0" dirty="0" err="1">
                <a:solidFill>
                  <a:srgbClr val="00B050"/>
                </a:solidFill>
              </a:rPr>
              <a:t>Problem</a:t>
            </a:r>
            <a:endParaRPr lang="fr-FR" sz="4300" kern="0" dirty="0">
              <a:solidFill>
                <a:srgbClr val="00B050"/>
              </a:solidFill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ACFAD67D-ECB2-7B27-56E8-B437D66E179C}"/>
              </a:ext>
            </a:extLst>
          </p:cNvPr>
          <p:cNvGrpSpPr/>
          <p:nvPr/>
        </p:nvGrpSpPr>
        <p:grpSpPr>
          <a:xfrm>
            <a:off x="432054" y="2838954"/>
            <a:ext cx="2639060" cy="2180590"/>
            <a:chOff x="3091942" y="2326385"/>
            <a:chExt cx="2639060" cy="2180590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F90ACF2-F06F-7F8B-169D-B307CD299CF8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C467B7-2A49-F8E1-B123-AD92D8648FEF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494CFE1F-B2A9-6179-F2D3-5789D5955F18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8F3843B2-2638-A0D9-CF2B-4FCF463559B0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9B60F031-CFE6-B777-110F-26A580DD06E5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2594F446-D52D-4B8C-2262-BF02A1679977}"/>
              </a:ext>
            </a:extLst>
          </p:cNvPr>
          <p:cNvSpPr txBox="1"/>
          <p:nvPr/>
        </p:nvSpPr>
        <p:spPr>
          <a:xfrm>
            <a:off x="3954653" y="2445382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04A1023-6F09-8F09-155A-CA8AD2FFEB1B}"/>
              </a:ext>
            </a:extLst>
          </p:cNvPr>
          <p:cNvSpPr txBox="1"/>
          <p:nvPr/>
        </p:nvSpPr>
        <p:spPr>
          <a:xfrm>
            <a:off x="3702756" y="2111769"/>
            <a:ext cx="160350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1A851B1C-BA79-17FD-5414-062F510D9F79}"/>
              </a:ext>
            </a:extLst>
          </p:cNvPr>
          <p:cNvSpPr txBox="1"/>
          <p:nvPr/>
        </p:nvSpPr>
        <p:spPr>
          <a:xfrm>
            <a:off x="538226" y="296506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6D31820-41DD-F364-7C93-9BEF4CE83247}"/>
              </a:ext>
            </a:extLst>
          </p:cNvPr>
          <p:cNvGrpSpPr/>
          <p:nvPr/>
        </p:nvGrpSpPr>
        <p:grpSpPr>
          <a:xfrm>
            <a:off x="952881" y="2635246"/>
            <a:ext cx="4559300" cy="2387600"/>
            <a:chOff x="3612769" y="2122677"/>
            <a:chExt cx="4559300" cy="2387600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08B669A-0978-2863-5D7B-9D4352941C4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2CBAE6D2-9099-DD71-20BF-9D8C5D4F29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164" y="2710179"/>
              <a:ext cx="205232" cy="235204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BB2B7554-4674-F21B-9D81-FD42A5BA3C71}"/>
                </a:ext>
              </a:extLst>
            </p:cNvPr>
            <p:cNvSpPr/>
            <p:nvPr/>
          </p:nvSpPr>
          <p:spPr>
            <a:xfrm>
              <a:off x="3939597" y="2567686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43249" y="0"/>
                  </a:moveTo>
                  <a:lnTo>
                    <a:pt x="12896" y="39068"/>
                  </a:lnTo>
                  <a:lnTo>
                    <a:pt x="69" y="86613"/>
                  </a:lnTo>
                  <a:lnTo>
                    <a:pt x="0" y="112762"/>
                  </a:lnTo>
                  <a:lnTo>
                    <a:pt x="3990" y="139398"/>
                  </a:lnTo>
                  <a:lnTo>
                    <a:pt x="24199" y="194183"/>
                  </a:lnTo>
                  <a:lnTo>
                    <a:pt x="56505" y="242966"/>
                  </a:lnTo>
                  <a:lnTo>
                    <a:pt x="96716" y="277367"/>
                  </a:lnTo>
                  <a:lnTo>
                    <a:pt x="142547" y="294893"/>
                  </a:lnTo>
                  <a:lnTo>
                    <a:pt x="166850" y="296513"/>
                  </a:lnTo>
                  <a:lnTo>
                    <a:pt x="192093" y="293369"/>
                  </a:lnTo>
                  <a:lnTo>
                    <a:pt x="189807" y="279526"/>
                  </a:lnTo>
                  <a:lnTo>
                    <a:pt x="169281" y="280624"/>
                  </a:lnTo>
                  <a:lnTo>
                    <a:pt x="149611" y="277637"/>
                  </a:lnTo>
                  <a:lnTo>
                    <a:pt x="112845" y="259461"/>
                  </a:lnTo>
                  <a:lnTo>
                    <a:pt x="79523" y="226218"/>
                  </a:lnTo>
                  <a:lnTo>
                    <a:pt x="50107" y="179069"/>
                  </a:lnTo>
                  <a:lnTo>
                    <a:pt x="30200" y="129063"/>
                  </a:lnTo>
                  <a:lnTo>
                    <a:pt x="23437" y="83438"/>
                  </a:lnTo>
                  <a:lnTo>
                    <a:pt x="25318" y="62553"/>
                  </a:lnTo>
                  <a:lnTo>
                    <a:pt x="30962" y="43322"/>
                  </a:lnTo>
                  <a:lnTo>
                    <a:pt x="40368" y="25735"/>
                  </a:lnTo>
                  <a:lnTo>
                    <a:pt x="53536" y="9778"/>
                  </a:lnTo>
                  <a:lnTo>
                    <a:pt x="43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3">
              <a:extLst>
                <a:ext uri="{FF2B5EF4-FFF2-40B4-BE49-F238E27FC236}">
                  <a16:creationId xmlns:a16="http://schemas.microsoft.com/office/drawing/2014/main" id="{7EACE44E-2237-42C9-470C-2E6A4C46F2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651" y="2558287"/>
              <a:ext cx="342298" cy="207978"/>
            </a:xfrm>
            <a:prstGeom prst="rect">
              <a:avLst/>
            </a:prstGeom>
          </p:spPr>
        </p:pic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011F22-BE58-7AB3-ECEF-E99A0A4DC216}"/>
                </a:ext>
              </a:extLst>
            </p:cNvPr>
            <p:cNvSpPr/>
            <p:nvPr/>
          </p:nvSpPr>
          <p:spPr>
            <a:xfrm>
              <a:off x="4349369" y="2372486"/>
              <a:ext cx="170180" cy="300355"/>
            </a:xfrm>
            <a:custGeom>
              <a:avLst/>
              <a:gdLst/>
              <a:ahLst/>
              <a:cxnLst/>
              <a:rect l="l" t="t" r="r" b="b"/>
              <a:pathLst>
                <a:path w="170179" h="300355">
                  <a:moveTo>
                    <a:pt x="23748" y="0"/>
                  </a:moveTo>
                  <a:lnTo>
                    <a:pt x="0" y="12064"/>
                  </a:lnTo>
                  <a:lnTo>
                    <a:pt x="145922" y="299847"/>
                  </a:lnTo>
                  <a:lnTo>
                    <a:pt x="169671" y="287782"/>
                  </a:lnTo>
                  <a:lnTo>
                    <a:pt x="237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65F5BF26-0FD2-B00B-2F16-DF13D2738F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984" y="2362453"/>
              <a:ext cx="129109" cy="201930"/>
            </a:xfrm>
            <a:prstGeom prst="rect">
              <a:avLst/>
            </a:prstGeom>
          </p:spPr>
        </p:pic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71F4621-73DD-1381-2428-689A4BC83D41}"/>
                </a:ext>
              </a:extLst>
            </p:cNvPr>
            <p:cNvSpPr/>
            <p:nvPr/>
          </p:nvSpPr>
          <p:spPr>
            <a:xfrm>
              <a:off x="4572888" y="2265350"/>
              <a:ext cx="192405" cy="296545"/>
            </a:xfrm>
            <a:custGeom>
              <a:avLst/>
              <a:gdLst/>
              <a:ahLst/>
              <a:cxnLst/>
              <a:rect l="l" t="t" r="r" b="b"/>
              <a:pathLst>
                <a:path w="192404" h="296544">
                  <a:moveTo>
                    <a:pt x="25171" y="0"/>
                  </a:moveTo>
                  <a:lnTo>
                    <a:pt x="0" y="3123"/>
                  </a:lnTo>
                  <a:lnTo>
                    <a:pt x="1777" y="17093"/>
                  </a:lnTo>
                  <a:lnTo>
                    <a:pt x="22542" y="15859"/>
                  </a:lnTo>
                  <a:lnTo>
                    <a:pt x="42354" y="18649"/>
                  </a:lnTo>
                  <a:lnTo>
                    <a:pt x="79121" y="36397"/>
                  </a:lnTo>
                  <a:lnTo>
                    <a:pt x="111887" y="68766"/>
                  </a:lnTo>
                  <a:lnTo>
                    <a:pt x="140462" y="114375"/>
                  </a:lnTo>
                  <a:lnTo>
                    <a:pt x="161131" y="165969"/>
                  </a:lnTo>
                  <a:lnTo>
                    <a:pt x="168275" y="212419"/>
                  </a:lnTo>
                  <a:lnTo>
                    <a:pt x="166586" y="233541"/>
                  </a:lnTo>
                  <a:lnTo>
                    <a:pt x="161147" y="252900"/>
                  </a:lnTo>
                  <a:lnTo>
                    <a:pt x="151969" y="270498"/>
                  </a:lnTo>
                  <a:lnTo>
                    <a:pt x="139064" y="286333"/>
                  </a:lnTo>
                  <a:lnTo>
                    <a:pt x="148716" y="296366"/>
                  </a:lnTo>
                  <a:lnTo>
                    <a:pt x="179292" y="257313"/>
                  </a:lnTo>
                  <a:lnTo>
                    <a:pt x="192150" y="209879"/>
                  </a:lnTo>
                  <a:lnTo>
                    <a:pt x="192220" y="183856"/>
                  </a:lnTo>
                  <a:lnTo>
                    <a:pt x="188229" y="157237"/>
                  </a:lnTo>
                  <a:lnTo>
                    <a:pt x="168021" y="102310"/>
                  </a:lnTo>
                  <a:lnTo>
                    <a:pt x="135651" y="53637"/>
                  </a:lnTo>
                  <a:lnTo>
                    <a:pt x="95376" y="19252"/>
                  </a:lnTo>
                  <a:lnTo>
                    <a:pt x="49450" y="1662"/>
                  </a:lnTo>
                  <a:lnTo>
                    <a:pt x="251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7F75A23-77C3-C1C8-40B1-428D416FB1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2769" y="3727195"/>
              <a:ext cx="245363" cy="194056"/>
            </a:xfrm>
            <a:prstGeom prst="rect">
              <a:avLst/>
            </a:prstGeom>
          </p:spPr>
        </p:pic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EA1C0FA-9674-021B-82CF-1BD2200D1B64}"/>
                </a:ext>
              </a:extLst>
            </p:cNvPr>
            <p:cNvSpPr/>
            <p:nvPr/>
          </p:nvSpPr>
          <p:spPr>
            <a:xfrm>
              <a:off x="3839467" y="3778533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61847" y="0"/>
                  </a:moveTo>
                  <a:lnTo>
                    <a:pt x="114361" y="9473"/>
                  </a:lnTo>
                  <a:lnTo>
                    <a:pt x="71401" y="37334"/>
                  </a:lnTo>
                  <a:lnTo>
                    <a:pt x="36349" y="79867"/>
                  </a:lnTo>
                  <a:lnTo>
                    <a:pt x="10580" y="134447"/>
                  </a:lnTo>
                  <a:lnTo>
                    <a:pt x="0" y="188549"/>
                  </a:lnTo>
                  <a:lnTo>
                    <a:pt x="758" y="214600"/>
                  </a:lnTo>
                  <a:lnTo>
                    <a:pt x="5707" y="239220"/>
                  </a:lnTo>
                  <a:lnTo>
                    <a:pt x="15013" y="261637"/>
                  </a:lnTo>
                  <a:lnTo>
                    <a:pt x="28654" y="281840"/>
                  </a:lnTo>
                  <a:lnTo>
                    <a:pt x="46605" y="299817"/>
                  </a:lnTo>
                  <a:lnTo>
                    <a:pt x="56130" y="289530"/>
                  </a:lnTo>
                  <a:lnTo>
                    <a:pt x="42673" y="274028"/>
                  </a:lnTo>
                  <a:lnTo>
                    <a:pt x="32968" y="256668"/>
                  </a:lnTo>
                  <a:lnTo>
                    <a:pt x="27001" y="237452"/>
                  </a:lnTo>
                  <a:lnTo>
                    <a:pt x="24761" y="216378"/>
                  </a:lnTo>
                  <a:lnTo>
                    <a:pt x="25973" y="193780"/>
                  </a:lnTo>
                  <a:lnTo>
                    <a:pt x="38494" y="144440"/>
                  </a:lnTo>
                  <a:lnTo>
                    <a:pt x="62902" y="92789"/>
                  </a:lnTo>
                  <a:lnTo>
                    <a:pt x="92481" y="52923"/>
                  </a:lnTo>
                  <a:lnTo>
                    <a:pt x="126607" y="26588"/>
                  </a:lnTo>
                  <a:lnTo>
                    <a:pt x="164897" y="15833"/>
                  </a:lnTo>
                  <a:lnTo>
                    <a:pt x="185543" y="16480"/>
                  </a:lnTo>
                  <a:lnTo>
                    <a:pt x="187067" y="2383"/>
                  </a:lnTo>
                  <a:lnTo>
                    <a:pt x="1618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9">
              <a:extLst>
                <a:ext uri="{FF2B5EF4-FFF2-40B4-BE49-F238E27FC236}">
                  <a16:creationId xmlns:a16="http://schemas.microsoft.com/office/drawing/2014/main" id="{652AEE24-BCE1-C4B6-A8AA-FF122F95A6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340" y="3898991"/>
              <a:ext cx="288063" cy="317408"/>
            </a:xfrm>
            <a:prstGeom prst="rect">
              <a:avLst/>
            </a:prstGeom>
          </p:spPr>
        </p:pic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9C922236-3038-96A2-E4A4-6F0C490BD205}"/>
                </a:ext>
              </a:extLst>
            </p:cNvPr>
            <p:cNvSpPr/>
            <p:nvPr/>
          </p:nvSpPr>
          <p:spPr>
            <a:xfrm>
              <a:off x="4266438" y="3962019"/>
              <a:ext cx="161925" cy="303530"/>
            </a:xfrm>
            <a:custGeom>
              <a:avLst/>
              <a:gdLst/>
              <a:ahLst/>
              <a:cxnLst/>
              <a:rect l="l" t="t" r="r" b="b"/>
              <a:pathLst>
                <a:path w="161925" h="303529">
                  <a:moveTo>
                    <a:pt x="137795" y="0"/>
                  </a:moveTo>
                  <a:lnTo>
                    <a:pt x="0" y="291718"/>
                  </a:lnTo>
                  <a:lnTo>
                    <a:pt x="24129" y="303148"/>
                  </a:lnTo>
                  <a:lnTo>
                    <a:pt x="161925" y="11302"/>
                  </a:lnTo>
                  <a:lnTo>
                    <a:pt x="137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31">
              <a:extLst>
                <a:ext uri="{FF2B5EF4-FFF2-40B4-BE49-F238E27FC236}">
                  <a16:creationId xmlns:a16="http://schemas.microsoft.com/office/drawing/2014/main" id="{A876A010-61AF-8329-D3C7-3DB74BE8D7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102" y="4096511"/>
              <a:ext cx="195707" cy="160244"/>
            </a:xfrm>
            <a:prstGeom prst="rect">
              <a:avLst/>
            </a:prstGeom>
          </p:spPr>
        </p:pic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77D52EC8-208B-146F-8DE0-D7C70C1B08C0}"/>
                </a:ext>
              </a:extLst>
            </p:cNvPr>
            <p:cNvSpPr/>
            <p:nvPr/>
          </p:nvSpPr>
          <p:spPr>
            <a:xfrm>
              <a:off x="4492497" y="4067301"/>
              <a:ext cx="187325" cy="300355"/>
            </a:xfrm>
            <a:custGeom>
              <a:avLst/>
              <a:gdLst/>
              <a:ahLst/>
              <a:cxnLst/>
              <a:rect l="l" t="t" r="r" b="b"/>
              <a:pathLst>
                <a:path w="187325" h="300354">
                  <a:moveTo>
                    <a:pt x="140462" y="0"/>
                  </a:moveTo>
                  <a:lnTo>
                    <a:pt x="130555" y="10160"/>
                  </a:lnTo>
                  <a:lnTo>
                    <a:pt x="144273" y="25709"/>
                  </a:lnTo>
                  <a:lnTo>
                    <a:pt x="154193" y="43021"/>
                  </a:lnTo>
                  <a:lnTo>
                    <a:pt x="160327" y="62095"/>
                  </a:lnTo>
                  <a:lnTo>
                    <a:pt x="162687" y="82931"/>
                  </a:lnTo>
                  <a:lnTo>
                    <a:pt x="161615" y="105169"/>
                  </a:lnTo>
                  <a:lnTo>
                    <a:pt x="149613" y="153314"/>
                  </a:lnTo>
                  <a:lnTo>
                    <a:pt x="125204" y="204912"/>
                  </a:lnTo>
                  <a:lnTo>
                    <a:pt x="95053" y="246008"/>
                  </a:lnTo>
                  <a:lnTo>
                    <a:pt x="60664" y="272964"/>
                  </a:lnTo>
                  <a:lnTo>
                    <a:pt x="22512" y="284065"/>
                  </a:lnTo>
                  <a:lnTo>
                    <a:pt x="2031" y="283591"/>
                  </a:lnTo>
                  <a:lnTo>
                    <a:pt x="0" y="297434"/>
                  </a:lnTo>
                  <a:lnTo>
                    <a:pt x="25308" y="299892"/>
                  </a:lnTo>
                  <a:lnTo>
                    <a:pt x="49593" y="297576"/>
                  </a:lnTo>
                  <a:lnTo>
                    <a:pt x="72830" y="290522"/>
                  </a:lnTo>
                  <a:lnTo>
                    <a:pt x="115593" y="262788"/>
                  </a:lnTo>
                  <a:lnTo>
                    <a:pt x="150645" y="220168"/>
                  </a:lnTo>
                  <a:lnTo>
                    <a:pt x="176430" y="165568"/>
                  </a:lnTo>
                  <a:lnTo>
                    <a:pt x="186995" y="111466"/>
                  </a:lnTo>
                  <a:lnTo>
                    <a:pt x="186181" y="85343"/>
                  </a:lnTo>
                  <a:lnTo>
                    <a:pt x="181252" y="60650"/>
                  </a:lnTo>
                  <a:lnTo>
                    <a:pt x="171989" y="38195"/>
                  </a:lnTo>
                  <a:lnTo>
                    <a:pt x="158392" y="17978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3">
              <a:extLst>
                <a:ext uri="{FF2B5EF4-FFF2-40B4-BE49-F238E27FC236}">
                  <a16:creationId xmlns:a16="http://schemas.microsoft.com/office/drawing/2014/main" id="{1B2E0C94-234F-85FE-61C2-A9B3459D738F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1B5B5466-EFAF-05CE-B233-6FD4A6E6240D}"/>
                </a:ext>
              </a:extLst>
            </p:cNvPr>
            <p:cNvSpPr/>
            <p:nvPr/>
          </p:nvSpPr>
          <p:spPr>
            <a:xfrm>
              <a:off x="7780020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298AEFB4-291F-7D69-624A-A3B0C94BDA3C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B2820667-462C-3922-BA07-2738E87F855D}"/>
                </a:ext>
              </a:extLst>
            </p:cNvPr>
            <p:cNvSpPr/>
            <p:nvPr/>
          </p:nvSpPr>
          <p:spPr>
            <a:xfrm>
              <a:off x="7780020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B6FF5C4-51B7-4A72-23A0-DB1AF29CB44E}"/>
                </a:ext>
              </a:extLst>
            </p:cNvPr>
            <p:cNvSpPr/>
            <p:nvPr/>
          </p:nvSpPr>
          <p:spPr>
            <a:xfrm>
              <a:off x="5711698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79E179CA-451E-9DD5-559E-A5608A8158F7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331C2737-D17F-B450-F912-0AA1E1365732}"/>
                </a:ext>
              </a:extLst>
            </p:cNvPr>
            <p:cNvSpPr/>
            <p:nvPr/>
          </p:nvSpPr>
          <p:spPr>
            <a:xfrm>
              <a:off x="5338572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40">
            <a:extLst>
              <a:ext uri="{FF2B5EF4-FFF2-40B4-BE49-F238E27FC236}">
                <a16:creationId xmlns:a16="http://schemas.microsoft.com/office/drawing/2014/main" id="{B011B875-2E98-7CD4-E827-23C80B8920E4}"/>
              </a:ext>
            </a:extLst>
          </p:cNvPr>
          <p:cNvSpPr txBox="1"/>
          <p:nvPr/>
        </p:nvSpPr>
        <p:spPr>
          <a:xfrm>
            <a:off x="2174875" y="4552439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 dirty="0">
              <a:latin typeface="Cambria Math"/>
              <a:cs typeface="Cambria Math"/>
            </a:endParaRPr>
          </a:p>
        </p:txBody>
      </p:sp>
      <p:sp>
        <p:nvSpPr>
          <p:cNvPr id="36" name="object 79">
            <a:extLst>
              <a:ext uri="{FF2B5EF4-FFF2-40B4-BE49-F238E27FC236}">
                <a16:creationId xmlns:a16="http://schemas.microsoft.com/office/drawing/2014/main" id="{48332F52-FAF9-020C-50C0-DF29B773FCB8}"/>
              </a:ext>
            </a:extLst>
          </p:cNvPr>
          <p:cNvSpPr txBox="1"/>
          <p:nvPr/>
        </p:nvSpPr>
        <p:spPr>
          <a:xfrm>
            <a:off x="5732018" y="4390082"/>
            <a:ext cx="39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𝑠′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7" name="object 80">
            <a:extLst>
              <a:ext uri="{FF2B5EF4-FFF2-40B4-BE49-F238E27FC236}">
                <a16:creationId xmlns:a16="http://schemas.microsoft.com/office/drawing/2014/main" id="{E9EAD2CC-BCC8-2017-3435-D480602DF8EF}"/>
              </a:ext>
            </a:extLst>
          </p:cNvPr>
          <p:cNvSpPr txBox="1"/>
          <p:nvPr/>
        </p:nvSpPr>
        <p:spPr>
          <a:xfrm>
            <a:off x="5792978" y="2401186"/>
            <a:ext cx="26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8" name="object 81">
            <a:extLst>
              <a:ext uri="{FF2B5EF4-FFF2-40B4-BE49-F238E27FC236}">
                <a16:creationId xmlns:a16="http://schemas.microsoft.com/office/drawing/2014/main" id="{64653358-C2DB-435C-9D04-C2CA29C27F30}"/>
              </a:ext>
            </a:extLst>
          </p:cNvPr>
          <p:cNvSpPr txBox="1"/>
          <p:nvPr/>
        </p:nvSpPr>
        <p:spPr>
          <a:xfrm>
            <a:off x="2165477" y="2186936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39" name="object 82">
            <a:extLst>
              <a:ext uri="{FF2B5EF4-FFF2-40B4-BE49-F238E27FC236}">
                <a16:creationId xmlns:a16="http://schemas.microsoft.com/office/drawing/2014/main" id="{DDFFE997-6D36-5EEC-E784-AFBB5D763B27}"/>
              </a:ext>
            </a:extLst>
          </p:cNvPr>
          <p:cNvSpPr txBox="1"/>
          <p:nvPr/>
        </p:nvSpPr>
        <p:spPr>
          <a:xfrm>
            <a:off x="2437129" y="2427728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 dirty="0">
              <a:latin typeface="Cambria Math"/>
              <a:cs typeface="Cambria Math"/>
            </a:endParaRPr>
          </a:p>
        </p:txBody>
      </p:sp>
      <p:sp>
        <p:nvSpPr>
          <p:cNvPr id="40" name="object 83">
            <a:extLst>
              <a:ext uri="{FF2B5EF4-FFF2-40B4-BE49-F238E27FC236}">
                <a16:creationId xmlns:a16="http://schemas.microsoft.com/office/drawing/2014/main" id="{22011041-6A5C-0EAE-9B95-2E93100DCFC9}"/>
              </a:ext>
            </a:extLst>
          </p:cNvPr>
          <p:cNvSpPr/>
          <p:nvPr/>
        </p:nvSpPr>
        <p:spPr>
          <a:xfrm>
            <a:off x="3051810" y="2777486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5D028EF8-F1C7-4DB2-DD5F-F20772E532B9}"/>
              </a:ext>
            </a:extLst>
          </p:cNvPr>
          <p:cNvSpPr txBox="1"/>
          <p:nvPr/>
        </p:nvSpPr>
        <p:spPr>
          <a:xfrm>
            <a:off x="3057652" y="3309235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85">
            <a:extLst>
              <a:ext uri="{FF2B5EF4-FFF2-40B4-BE49-F238E27FC236}">
                <a16:creationId xmlns:a16="http://schemas.microsoft.com/office/drawing/2014/main" id="{2958F74E-B578-29A4-834E-C3D8AF5559F6}"/>
              </a:ext>
            </a:extLst>
          </p:cNvPr>
          <p:cNvSpPr txBox="1"/>
          <p:nvPr/>
        </p:nvSpPr>
        <p:spPr>
          <a:xfrm>
            <a:off x="2835656" y="2935170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3" name="object 86">
            <a:extLst>
              <a:ext uri="{FF2B5EF4-FFF2-40B4-BE49-F238E27FC236}">
                <a16:creationId xmlns:a16="http://schemas.microsoft.com/office/drawing/2014/main" id="{36033B91-06A2-6A25-C5B4-C4D7C6C37F53}"/>
              </a:ext>
            </a:extLst>
          </p:cNvPr>
          <p:cNvSpPr txBox="1"/>
          <p:nvPr/>
        </p:nvSpPr>
        <p:spPr>
          <a:xfrm>
            <a:off x="2802382" y="3994985"/>
            <a:ext cx="52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60" baseline="13888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-4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4" name="object 87">
            <a:extLst>
              <a:ext uri="{FF2B5EF4-FFF2-40B4-BE49-F238E27FC236}">
                <a16:creationId xmlns:a16="http://schemas.microsoft.com/office/drawing/2014/main" id="{2C3C4219-BB84-D865-8EB8-17C7AE0EC0CD}"/>
              </a:ext>
            </a:extLst>
          </p:cNvPr>
          <p:cNvSpPr txBox="1"/>
          <p:nvPr/>
        </p:nvSpPr>
        <p:spPr>
          <a:xfrm>
            <a:off x="3073653" y="3815458"/>
            <a:ext cx="365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50" spc="105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15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25F41C73-D0C6-7D59-2FE9-DD02BF7965F3}"/>
              </a:ext>
            </a:extLst>
          </p:cNvPr>
          <p:cNvSpPr txBox="1"/>
          <p:nvPr/>
        </p:nvSpPr>
        <p:spPr>
          <a:xfrm>
            <a:off x="3949827" y="5040194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6" name="object 89">
            <a:extLst>
              <a:ext uri="{FF2B5EF4-FFF2-40B4-BE49-F238E27FC236}">
                <a16:creationId xmlns:a16="http://schemas.microsoft.com/office/drawing/2014/main" id="{9913620A-5B4A-EDCD-0DB7-F1C2B382E61C}"/>
              </a:ext>
            </a:extLst>
          </p:cNvPr>
          <p:cNvSpPr txBox="1"/>
          <p:nvPr/>
        </p:nvSpPr>
        <p:spPr>
          <a:xfrm>
            <a:off x="3732657" y="4653531"/>
            <a:ext cx="12703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US"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lang="en-US"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lang="en-US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r>
              <a:rPr lang="fr-FR"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endParaRPr sz="2475" baseline="-13468" dirty="0">
              <a:latin typeface="Cambria Math"/>
              <a:cs typeface="Cambria Math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B74F61B-7FBA-81B7-2162-56D1DCEE9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2478775"/>
            <a:ext cx="3524250" cy="10858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7C43CD3-299D-DF7C-132E-751BD2C78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090" y="3695145"/>
            <a:ext cx="4229100" cy="108585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CEDAC45-491A-7027-D5FF-10AF03EB5877}"/>
              </a:ext>
            </a:extLst>
          </p:cNvPr>
          <p:cNvSpPr txBox="1"/>
          <p:nvPr/>
        </p:nvSpPr>
        <p:spPr>
          <a:xfrm>
            <a:off x="142240" y="5995585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dirty="0">
                <a:solidFill>
                  <a:srgbClr val="FF0000"/>
                </a:solidFill>
              </a:rPr>
              <a:t>Bootstrapping</a:t>
            </a:r>
            <a:r>
              <a:rPr lang="fr-FR" b="0" dirty="0"/>
              <a:t> : utiliser des valeurs d’états/d’actions pour calculer d’autres valeurs d’états/d’actions 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/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</a:t>
                </a:r>
                <a:r>
                  <a:rPr lang="fr-FR" u="sng" dirty="0"/>
                  <a:t>connait le modèle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la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On </a:t>
                </a:r>
                <a:r>
                  <a:rPr lang="en-US" dirty="0" err="1"/>
                  <a:t>cherche</a:t>
                </a:r>
                <a:r>
                  <a:rPr lang="en-US" dirty="0"/>
                  <a:t> tout </a:t>
                </a:r>
                <a:r>
                  <a:rPr lang="en-US" dirty="0" err="1"/>
                  <a:t>d’abord</a:t>
                </a:r>
                <a:r>
                  <a:rPr lang="en-US" dirty="0"/>
                  <a:t> à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</a:t>
                </a:r>
                <a:r>
                  <a:rPr lang="en-US" dirty="0"/>
                  <a:t>).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2D4B9-42AD-9AE2-83E5-C22ED4AE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6" y="1287590"/>
                <a:ext cx="11847703" cy="391902"/>
              </a:xfrm>
              <a:prstGeom prst="rect">
                <a:avLst/>
              </a:prstGeom>
              <a:blipFill>
                <a:blip r:embed="rId11"/>
                <a:stretch>
                  <a:fillRect l="-412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/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B66919-DF3E-5EF4-1C13-0E97E650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1" y="3187250"/>
                <a:ext cx="7793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/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C3643FE-03A7-7196-A0B4-65FD74E6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9" y="2291272"/>
                <a:ext cx="7793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/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3A1128-54D5-97CE-1A43-F2DFE219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66" y="4020750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/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6FAC46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en-US" dirty="0">
                  <a:solidFill>
                    <a:srgbClr val="6FAC46"/>
                  </a:solidFill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A1B96-D7DB-E278-C435-40CCD40E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0" y="4910230"/>
                <a:ext cx="77938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51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1D0FD-7B89-FF30-6BBC-5D0B909E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1676400"/>
            <a:ext cx="73247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A2A8A-EBC8-350E-F2B9-E97BAC89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3190875"/>
            <a:ext cx="7477125" cy="158115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AFA39F59-274D-BBF1-35C0-CBAC2327A87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dynamiques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/>
              <p:nvPr/>
            </p:nvSpPr>
            <p:spPr>
              <a:xfrm>
                <a:off x="228600" y="5257800"/>
                <a:ext cx="11582400" cy="126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Ces équations de la forme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possèdent une unique solution (la vraie valeur d’état/d’action). </a:t>
                </a:r>
              </a:p>
              <a:p>
                <a:r>
                  <a:rPr lang="fr-FR" dirty="0"/>
                  <a:t>Méthode de convergence itérative 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arbitraire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50D32D-2254-F572-54C6-247AE09EF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57800"/>
                <a:ext cx="11582400" cy="1264192"/>
              </a:xfrm>
              <a:prstGeom prst="rect">
                <a:avLst/>
              </a:prstGeom>
              <a:blipFill>
                <a:blip r:embed="rId4"/>
                <a:stretch>
                  <a:fillRect l="-474" t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078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8B95F-C041-891E-C737-A2F78B6C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0" y="2679224"/>
            <a:ext cx="5029200" cy="271130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008E7A8-1308-2DD2-2218-9623A5D3AC8B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2ADC4-3127-1EE7-9ED9-36C65E7F4B11}"/>
              </a:ext>
            </a:extLst>
          </p:cNvPr>
          <p:cNvSpPr txBox="1"/>
          <p:nvPr/>
        </p:nvSpPr>
        <p:spPr>
          <a:xfrm>
            <a:off x="449525" y="1577570"/>
            <a:ext cx="762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/>
              <a:t> </a:t>
            </a:r>
            <a:r>
              <a:rPr lang="fr-FR" dirty="0">
                <a:solidFill>
                  <a:srgbClr val="00B0F0"/>
                </a:solidFill>
              </a:rPr>
              <a:t>Policy Evaluation</a:t>
            </a: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répondant au </a:t>
            </a:r>
            <a:r>
              <a:rPr lang="fr-FR" dirty="0" err="1">
                <a:solidFill>
                  <a:srgbClr val="00B050"/>
                </a:solidFill>
              </a:rPr>
              <a:t>Prediction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Problem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/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 </a:t>
                </a:r>
                <a:r>
                  <a:rPr lang="en-US" dirty="0" err="1"/>
                  <a:t>obtient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4E4189-A42B-EC1E-4EA7-6900F39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169363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l="-16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E6B8524-8C5E-7258-3D41-44A49D90E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429000"/>
            <a:ext cx="5567363" cy="115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Résultats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3E040F-8054-7CD5-223F-2E1CCC94E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040492"/>
            <a:ext cx="5486400" cy="411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DF1EDE-F3CC-5140-F65C-1E4FE7D3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125" y="2040492"/>
            <a:ext cx="54864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se </a:t>
                </a:r>
                <a:r>
                  <a:rPr lang="en-US" dirty="0" err="1"/>
                  <a:t>rapprocher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39124-EA3B-EE09-D13B-D3252D81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blipFill>
                <a:blip r:embed="rId4"/>
                <a:stretch>
                  <a:fillRect t="-5660" r="-198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s’éloigner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FF55A8-48C8-088F-F587-7A1D32AA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blipFill>
                <a:blip r:embed="rId5"/>
                <a:stretch>
                  <a:fillRect t="-5660" r="-337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03EC9BE-1EE6-4514-B4C4-9F723C50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2A1686-951C-89A9-131B-B0335BF90683}"/>
              </a:ext>
            </a:extLst>
          </p:cNvPr>
          <p:cNvSpPr txBox="1"/>
          <p:nvPr/>
        </p:nvSpPr>
        <p:spPr>
          <a:xfrm>
            <a:off x="3472269" y="6300455"/>
            <a:ext cx="52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L’ordre avec lequel on parcours les états est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00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/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se </a:t>
                </a:r>
                <a:r>
                  <a:rPr lang="en-US" dirty="0" err="1"/>
                  <a:t>rapprocher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=0,98)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83FDC-26AF-BB87-93D8-18105642E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35" y="1314075"/>
                <a:ext cx="1848263" cy="646331"/>
              </a:xfrm>
              <a:prstGeom prst="rect">
                <a:avLst/>
              </a:prstGeom>
              <a:blipFill>
                <a:blip r:embed="rId3"/>
                <a:stretch>
                  <a:fillRect t="-5660" r="-198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/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s’éloigner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3BBA7-13D1-75B5-73B7-DD3171A6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314075"/>
                <a:ext cx="1447640" cy="646331"/>
              </a:xfrm>
              <a:prstGeom prst="rect">
                <a:avLst/>
              </a:prstGeom>
              <a:blipFill>
                <a:blip r:embed="rId4"/>
                <a:stretch>
                  <a:fillRect t="-5660" r="-337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3">
            <a:extLst>
              <a:ext uri="{FF2B5EF4-FFF2-40B4-BE49-F238E27FC236}">
                <a16:creationId xmlns:a16="http://schemas.microsoft.com/office/drawing/2014/main" id="{1E52A2FF-C87E-B219-D83A-19F533B38D4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 err="1"/>
              <a:t>Iterative</a:t>
            </a:r>
            <a:r>
              <a:rPr lang="fr-FR" sz="4300" kern="0" dirty="0"/>
              <a:t> Policy Evaluation : Résultats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860CD-FB63-FD00-BE2D-D9E2D8C6E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8319" y="2057400"/>
            <a:ext cx="5442601" cy="4081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5D683-D7EA-3417-BC35-159F66C6F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819" y="2057400"/>
            <a:ext cx="5504181" cy="4128135"/>
          </a:xfrm>
          <a:prstGeom prst="rect">
            <a:avLst/>
          </a:prstGeom>
        </p:spPr>
      </p:pic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B5EA9999-9EAB-BB17-8E78-3AE5B1A1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24" y="621834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5E9347-F8CA-EEA6-A7FB-048B0B7BFAD1}"/>
              </a:ext>
            </a:extLst>
          </p:cNvPr>
          <p:cNvSpPr txBox="1"/>
          <p:nvPr/>
        </p:nvSpPr>
        <p:spPr>
          <a:xfrm>
            <a:off x="3472269" y="6300455"/>
            <a:ext cx="52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L’ordre avec lequel on parcours les états est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6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D92A620-B7E9-6833-FD74-562A8F785A5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 l’évaluation au </a:t>
            </a:r>
            <a:r>
              <a:rPr lang="fr-FR" sz="4300" kern="0" dirty="0">
                <a:solidFill>
                  <a:srgbClr val="FF0000"/>
                </a:solidFill>
              </a:rPr>
              <a:t>Control </a:t>
            </a:r>
            <a:r>
              <a:rPr lang="fr-FR" sz="4300" kern="0" dirty="0" err="1">
                <a:solidFill>
                  <a:srgbClr val="FF0000"/>
                </a:solidFill>
              </a:rPr>
              <a:t>Problem</a:t>
            </a:r>
            <a:r>
              <a:rPr lang="fr-FR" sz="4300" kern="0" dirty="0">
                <a:solidFill>
                  <a:srgbClr val="FF0000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/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r>
                  <a:rPr lang="fr-FR" dirty="0"/>
                  <a:t>Amélioration de la politique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≈ 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FD0662-5896-DC7D-FD47-AA48DC3C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8" y="1665007"/>
                <a:ext cx="10741662" cy="1888337"/>
              </a:xfrm>
              <a:prstGeom prst="rect">
                <a:avLst/>
              </a:prstGeom>
              <a:blipFill>
                <a:blip r:embed="rId2"/>
                <a:stretch>
                  <a:fillRect l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/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9CC1ED-0CBD-6C8F-DEE3-D7E9B14E1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63" y="4572000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C95FA5DD-4141-784F-3B6E-5A20C0565998}"/>
              </a:ext>
            </a:extLst>
          </p:cNvPr>
          <p:cNvSpPr/>
          <p:nvPr/>
        </p:nvSpPr>
        <p:spPr>
          <a:xfrm>
            <a:off x="2961863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/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15C39E2-BAC4-14B5-CB8F-60D78D7A6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463" y="46482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1A90020B-3431-2508-6B79-D7AF916FC950}"/>
              </a:ext>
            </a:extLst>
          </p:cNvPr>
          <p:cNvSpPr/>
          <p:nvPr/>
        </p:nvSpPr>
        <p:spPr>
          <a:xfrm>
            <a:off x="7323044" y="4838700"/>
            <a:ext cx="1752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/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7C1542E-90CF-C10C-99F1-D523F352A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894" y="4648200"/>
                <a:ext cx="19050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384924-879C-68F0-C449-E98211244475}"/>
              </a:ext>
            </a:extLst>
          </p:cNvPr>
          <p:cNvSpPr txBox="1"/>
          <p:nvPr/>
        </p:nvSpPr>
        <p:spPr>
          <a:xfrm>
            <a:off x="2449700" y="5327827"/>
            <a:ext cx="258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Evaluation avec</a:t>
            </a:r>
          </a:p>
          <a:p>
            <a:pPr algn="ctr"/>
            <a:r>
              <a:rPr lang="fr-FR" dirty="0" err="1">
                <a:solidFill>
                  <a:srgbClr val="00B0F0"/>
                </a:solidFill>
              </a:rPr>
              <a:t>Iterative</a:t>
            </a:r>
            <a:r>
              <a:rPr lang="fr-FR" dirty="0">
                <a:solidFill>
                  <a:srgbClr val="00B0F0"/>
                </a:solidFill>
              </a:rPr>
              <a:t> Policy Evaluation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/>
              <p:nvPr/>
            </p:nvSpPr>
            <p:spPr>
              <a:xfrm>
                <a:off x="7462870" y="5327827"/>
                <a:ext cx="14024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Amélioration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 i="0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greedy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0125F-B3DE-4853-AE79-4FEB4CED1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870" y="5327827"/>
                <a:ext cx="1402499" cy="646331"/>
              </a:xfrm>
              <a:prstGeom prst="rect">
                <a:avLst/>
              </a:prstGeom>
              <a:blipFill>
                <a:blip r:embed="rId6"/>
                <a:stretch>
                  <a:fillRect l="-3478" t="-5660" r="-4348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753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411A37-25A0-C59B-15D3-F9FBECBB1A44}"/>
              </a:ext>
            </a:extLst>
          </p:cNvPr>
          <p:cNvSpPr txBox="1"/>
          <p:nvPr/>
        </p:nvSpPr>
        <p:spPr>
          <a:xfrm>
            <a:off x="457201" y="1533257"/>
            <a:ext cx="888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Policy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/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EF850-21DD-ABC7-F434-7B3FC0F0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990850"/>
                <a:ext cx="1600200" cy="990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/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8FA27B1-024B-E608-9471-77877E1D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572000"/>
                <a:ext cx="17526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D4B26EC-B91C-CAC2-AEC9-918845F732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6629400" y="34861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DCC15-54B5-DB42-92F9-872FFBA5C84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876800" y="34861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/>
              <p:nvPr/>
            </p:nvSpPr>
            <p:spPr>
              <a:xfrm>
                <a:off x="3087753" y="3796784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A27449-192B-36A0-361D-81BA31A44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753" y="3796784"/>
                <a:ext cx="16764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/>
              <p:nvPr/>
            </p:nvSpPr>
            <p:spPr>
              <a:xfrm>
                <a:off x="6764525" y="3648669"/>
                <a:ext cx="20255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(i.e. estimation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fr-FR" dirty="0"/>
                  <a:t>)  par </a:t>
                </a:r>
                <a:r>
                  <a:rPr lang="fr-FR" dirty="0">
                    <a:solidFill>
                      <a:srgbClr val="00B0F0"/>
                    </a:solidFill>
                  </a:rPr>
                  <a:t>IPE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DE7DA-4C55-2615-5FDC-4906BC0C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525" y="3648669"/>
                <a:ext cx="2025529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3">
            <a:extLst>
              <a:ext uri="{FF2B5EF4-FFF2-40B4-BE49-F238E27FC236}">
                <a16:creationId xmlns:a16="http://schemas.microsoft.com/office/drawing/2014/main" id="{C1DA0307-4A07-087E-AB14-8F8479DE2A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</p:spTree>
    <p:extLst>
      <p:ext uri="{BB962C8B-B14F-4D97-AF65-F5344CB8AC3E}">
        <p14:creationId xmlns:p14="http://schemas.microsoft.com/office/powerpoint/2010/main" val="3286608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DCCDA53-85AD-7942-D14D-9B4B926B2996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</a:t>
            </a:r>
            <a:r>
              <a:rPr lang="fr-FR" sz="4300" kern="0" dirty="0" err="1"/>
              <a:t>Iteration</a:t>
            </a:r>
            <a:r>
              <a:rPr lang="fr-FR" sz="4300" kern="0" dirty="0"/>
              <a:t> : Résultats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/>
              <p:nvPr/>
            </p:nvSpPr>
            <p:spPr>
              <a:xfrm>
                <a:off x="1086239" y="1698490"/>
                <a:ext cx="4844660" cy="379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Policy </a:t>
                </a:r>
                <a:r>
                  <a:rPr lang="fr-FR" dirty="0" err="1">
                    <a:solidFill>
                      <a:srgbClr val="00B0F0"/>
                    </a:solidFill>
                  </a:rPr>
                  <a:t>Iteration</a:t>
                </a:r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iter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fr-FR" dirty="0"/>
                  <a:t> itérations d’évaluation)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547A3-6A13-9CC9-E3E7-8036337E5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39" y="1698490"/>
                <a:ext cx="4844660" cy="379784"/>
              </a:xfrm>
              <a:prstGeom prst="rect">
                <a:avLst/>
              </a:prstGeom>
              <a:blipFill>
                <a:blip r:embed="rId2"/>
                <a:stretch>
                  <a:fillRect l="-1006" t="-8065" r="-377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D8C936F-E0CF-A395-CD7D-DDA48E20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321897"/>
            <a:ext cx="5504180" cy="41281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32972AF-6D30-3F3C-15B5-03DF8FF2BFE2}"/>
                  </a:ext>
                </a:extLst>
              </p:cNvPr>
              <p:cNvSpPr/>
              <p:nvPr/>
            </p:nvSpPr>
            <p:spPr>
              <a:xfrm>
                <a:off x="7772400" y="2914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32972AF-6D30-3F3C-15B5-03DF8FF2B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914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F636E2-4E3A-0D35-9AC8-3DC87BD6505F}"/>
                  </a:ext>
                </a:extLst>
              </p:cNvPr>
              <p:cNvSpPr/>
              <p:nvPr/>
            </p:nvSpPr>
            <p:spPr>
              <a:xfrm>
                <a:off x="7620000" y="4495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F636E2-4E3A-0D35-9AC8-3DC87BD6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495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3A78A61-8BE4-823F-A077-63FB483512FD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372600" y="3409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6414B86-6D8D-10F3-FA84-D104EDBD263A}"/>
              </a:ext>
            </a:extLst>
          </p:cNvPr>
          <p:cNvCxnSpPr>
            <a:cxnSpLocks/>
            <a:stCxn id="3" idx="1"/>
            <a:endCxn id="2" idx="1"/>
          </p:cNvCxnSpPr>
          <p:nvPr/>
        </p:nvCxnSpPr>
        <p:spPr>
          <a:xfrm rot="10800000" flipH="1">
            <a:off x="7620000" y="3409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6CBDB6-B5CF-CFEE-CF65-CDB23F660C49}"/>
                  </a:ext>
                </a:extLst>
              </p:cNvPr>
              <p:cNvSpPr txBox="1"/>
              <p:nvPr/>
            </p:nvSpPr>
            <p:spPr>
              <a:xfrm>
                <a:off x="5930899" y="371096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F98300"/>
                    </a:solidFill>
                  </a:rPr>
                  <a:t>Amélioration greedy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:endParaRPr lang="fr-FR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6CBDB6-B5CF-CFEE-CF65-CDB23F660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99" y="3710968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9A8FA-8406-A252-8691-901241C7DA51}"/>
                  </a:ext>
                </a:extLst>
              </p:cNvPr>
              <p:cNvSpPr txBox="1"/>
              <p:nvPr/>
            </p:nvSpPr>
            <p:spPr>
              <a:xfrm>
                <a:off x="9601349" y="3710968"/>
                <a:ext cx="23413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00B0F0"/>
                    </a:solidFill>
                  </a:rPr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IPE </a:t>
                </a:r>
                <a:r>
                  <a:rPr lang="fr-FR" dirty="0"/>
                  <a:t>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𝑖𝑡𝑒𝑟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itérations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9A8FA-8406-A252-8691-901241C7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349" y="3710968"/>
                <a:ext cx="2341375" cy="646331"/>
              </a:xfrm>
              <a:prstGeom prst="rect">
                <a:avLst/>
              </a:prstGeom>
              <a:blipFill>
                <a:blip r:embed="rId7"/>
                <a:stretch>
                  <a:fillRect l="-2083" t="-5660" r="-416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981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0CAE0B8-F5E6-5982-9E82-0E8EE354615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Équations de Ford-Bellman </a:t>
            </a:r>
            <a:r>
              <a:rPr lang="fr-FR" sz="4300" u="sng" kern="0" dirty="0"/>
              <a:t>optimales</a:t>
            </a:r>
          </a:p>
        </p:txBody>
      </p:sp>
      <p:grpSp>
        <p:nvGrpSpPr>
          <p:cNvPr id="54" name="object 41">
            <a:extLst>
              <a:ext uri="{FF2B5EF4-FFF2-40B4-BE49-F238E27FC236}">
                <a16:creationId xmlns:a16="http://schemas.microsoft.com/office/drawing/2014/main" id="{3C3E138B-7E9B-B8DD-4644-C13DB76F2CF6}"/>
              </a:ext>
            </a:extLst>
          </p:cNvPr>
          <p:cNvGrpSpPr/>
          <p:nvPr/>
        </p:nvGrpSpPr>
        <p:grpSpPr>
          <a:xfrm>
            <a:off x="1306196" y="2026300"/>
            <a:ext cx="2639060" cy="2180590"/>
            <a:chOff x="3091942" y="2326385"/>
            <a:chExt cx="2639060" cy="2180590"/>
          </a:xfrm>
        </p:grpSpPr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B104C162-87BE-CF49-C52E-2CC4D4A525A1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1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5CCBA71-C15E-0D58-8008-8C39CC34B61B}"/>
                </a:ext>
              </a:extLst>
            </p:cNvPr>
            <p:cNvSpPr/>
            <p:nvPr/>
          </p:nvSpPr>
          <p:spPr>
            <a:xfrm>
              <a:off x="3098292" y="316839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1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B473FA0A-EE44-2448-A2BF-4954055680CB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6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54FC232-E8F9-2DB6-1B78-FF186C557693}"/>
                </a:ext>
              </a:extLst>
            </p:cNvPr>
            <p:cNvSpPr/>
            <p:nvPr/>
          </p:nvSpPr>
          <p:spPr>
            <a:xfrm>
              <a:off x="5338572" y="4114800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79">
                  <a:moveTo>
                    <a:pt x="192786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6" y="385572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72C946E7-FD2C-BC54-8E6B-3B269F6215DF}"/>
                </a:ext>
              </a:extLst>
            </p:cNvPr>
            <p:cNvSpPr/>
            <p:nvPr/>
          </p:nvSpPr>
          <p:spPr>
            <a:xfrm>
              <a:off x="3475355" y="2326385"/>
              <a:ext cx="1864360" cy="1981835"/>
            </a:xfrm>
            <a:custGeom>
              <a:avLst/>
              <a:gdLst/>
              <a:ahLst/>
              <a:cxnLst/>
              <a:rect l="l" t="t" r="r" b="b"/>
              <a:pathLst>
                <a:path w="1864360" h="1981835">
                  <a:moveTo>
                    <a:pt x="1863979" y="0"/>
                  </a:moveTo>
                  <a:lnTo>
                    <a:pt x="1736344" y="5842"/>
                  </a:lnTo>
                  <a:lnTo>
                    <a:pt x="1754924" y="39128"/>
                  </a:lnTo>
                  <a:lnTo>
                    <a:pt x="0" y="1019683"/>
                  </a:lnTo>
                  <a:lnTo>
                    <a:pt x="9271" y="1036320"/>
                  </a:lnTo>
                  <a:lnTo>
                    <a:pt x="635" y="1053338"/>
                  </a:lnTo>
                  <a:lnTo>
                    <a:pt x="1753514" y="1946897"/>
                  </a:lnTo>
                  <a:lnTo>
                    <a:pt x="1736217" y="1980819"/>
                  </a:lnTo>
                  <a:lnTo>
                    <a:pt x="1863979" y="1981835"/>
                  </a:lnTo>
                  <a:lnTo>
                    <a:pt x="1844598" y="1955546"/>
                  </a:lnTo>
                  <a:lnTo>
                    <a:pt x="1788160" y="1878965"/>
                  </a:lnTo>
                  <a:lnTo>
                    <a:pt x="1770849" y="1912886"/>
                  </a:lnTo>
                  <a:lnTo>
                    <a:pt x="49733" y="1035532"/>
                  </a:lnTo>
                  <a:lnTo>
                    <a:pt x="1773491" y="72377"/>
                  </a:lnTo>
                  <a:lnTo>
                    <a:pt x="1792097" y="105664"/>
                  </a:lnTo>
                  <a:lnTo>
                    <a:pt x="1843671" y="29845"/>
                  </a:lnTo>
                  <a:lnTo>
                    <a:pt x="186397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7">
            <a:extLst>
              <a:ext uri="{FF2B5EF4-FFF2-40B4-BE49-F238E27FC236}">
                <a16:creationId xmlns:a16="http://schemas.microsoft.com/office/drawing/2014/main" id="{D906382D-07F6-D712-3B5B-35A381D4B8B8}"/>
              </a:ext>
            </a:extLst>
          </p:cNvPr>
          <p:cNvSpPr txBox="1"/>
          <p:nvPr/>
        </p:nvSpPr>
        <p:spPr>
          <a:xfrm>
            <a:off x="1239139" y="1942481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grpSp>
        <p:nvGrpSpPr>
          <p:cNvPr id="61" name="object 48">
            <a:extLst>
              <a:ext uri="{FF2B5EF4-FFF2-40B4-BE49-F238E27FC236}">
                <a16:creationId xmlns:a16="http://schemas.microsoft.com/office/drawing/2014/main" id="{DA88ACFE-097C-91F0-8001-B95C01D30617}"/>
              </a:ext>
            </a:extLst>
          </p:cNvPr>
          <p:cNvGrpSpPr/>
          <p:nvPr/>
        </p:nvGrpSpPr>
        <p:grpSpPr>
          <a:xfrm>
            <a:off x="2286000" y="1822592"/>
            <a:ext cx="4100195" cy="2387600"/>
            <a:chOff x="4071746" y="2122677"/>
            <a:chExt cx="4100195" cy="2387600"/>
          </a:xfrm>
        </p:grpSpPr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9DAC237E-E0E0-0C6B-2E92-5494919EC4F2}"/>
                </a:ext>
              </a:extLst>
            </p:cNvPr>
            <p:cNvSpPr/>
            <p:nvPr/>
          </p:nvSpPr>
          <p:spPr>
            <a:xfrm>
              <a:off x="5724905" y="4252722"/>
              <a:ext cx="2054860" cy="114300"/>
            </a:xfrm>
            <a:custGeom>
              <a:avLst/>
              <a:gdLst/>
              <a:ahLst/>
              <a:cxnLst/>
              <a:rect l="l" t="t" r="r" b="b"/>
              <a:pathLst>
                <a:path w="2054859" h="114300">
                  <a:moveTo>
                    <a:pt x="1940348" y="76177"/>
                  </a:moveTo>
                  <a:lnTo>
                    <a:pt x="1940305" y="114300"/>
                  </a:lnTo>
                  <a:lnTo>
                    <a:pt x="2016675" y="76200"/>
                  </a:lnTo>
                  <a:lnTo>
                    <a:pt x="1959355" y="76200"/>
                  </a:lnTo>
                  <a:lnTo>
                    <a:pt x="1940348" y="76177"/>
                  </a:lnTo>
                  <a:close/>
                </a:path>
                <a:path w="2054859" h="114300">
                  <a:moveTo>
                    <a:pt x="1940390" y="38077"/>
                  </a:moveTo>
                  <a:lnTo>
                    <a:pt x="1940348" y="76177"/>
                  </a:lnTo>
                  <a:lnTo>
                    <a:pt x="1959355" y="76200"/>
                  </a:lnTo>
                  <a:lnTo>
                    <a:pt x="1959355" y="38100"/>
                  </a:lnTo>
                  <a:lnTo>
                    <a:pt x="1940390" y="38077"/>
                  </a:lnTo>
                  <a:close/>
                </a:path>
                <a:path w="2054859" h="114300">
                  <a:moveTo>
                    <a:pt x="1940433" y="0"/>
                  </a:moveTo>
                  <a:lnTo>
                    <a:pt x="1940390" y="38077"/>
                  </a:lnTo>
                  <a:lnTo>
                    <a:pt x="1959355" y="38100"/>
                  </a:lnTo>
                  <a:lnTo>
                    <a:pt x="1959355" y="76200"/>
                  </a:lnTo>
                  <a:lnTo>
                    <a:pt x="2016675" y="76200"/>
                  </a:lnTo>
                  <a:lnTo>
                    <a:pt x="2054605" y="57276"/>
                  </a:lnTo>
                  <a:lnTo>
                    <a:pt x="1940433" y="0"/>
                  </a:lnTo>
                  <a:close/>
                </a:path>
                <a:path w="2054859" h="114300">
                  <a:moveTo>
                    <a:pt x="0" y="35813"/>
                  </a:moveTo>
                  <a:lnTo>
                    <a:pt x="0" y="73913"/>
                  </a:lnTo>
                  <a:lnTo>
                    <a:pt x="1940348" y="76177"/>
                  </a:lnTo>
                  <a:lnTo>
                    <a:pt x="1940390" y="38077"/>
                  </a:lnTo>
                  <a:lnTo>
                    <a:pt x="0" y="3581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50">
              <a:extLst>
                <a:ext uri="{FF2B5EF4-FFF2-40B4-BE49-F238E27FC236}">
                  <a16:creationId xmlns:a16="http://schemas.microsoft.com/office/drawing/2014/main" id="{53298841-B5F8-B4AE-A7A2-B9FACFE9F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86" y="2468673"/>
              <a:ext cx="181086" cy="233949"/>
            </a:xfrm>
            <a:prstGeom prst="rect">
              <a:avLst/>
            </a:prstGeom>
          </p:spPr>
        </p:pic>
        <p:pic>
          <p:nvPicPr>
            <p:cNvPr id="64" name="object 51">
              <a:extLst>
                <a:ext uri="{FF2B5EF4-FFF2-40B4-BE49-F238E27FC236}">
                  <a16:creationId xmlns:a16="http://schemas.microsoft.com/office/drawing/2014/main" id="{B6103543-BE96-A420-5232-085D255F3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746" y="3893311"/>
              <a:ext cx="175260" cy="240792"/>
            </a:xfrm>
            <a:prstGeom prst="rect">
              <a:avLst/>
            </a:prstGeom>
          </p:spPr>
        </p:pic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929DDD7D-0B2C-8426-B150-5BEADE5AFFE6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0"/>
                  </a:move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5094" y="236975"/>
                  </a:lnTo>
                  <a:lnTo>
                    <a:pt x="19603" y="277547"/>
                  </a:lnTo>
                  <a:lnTo>
                    <a:pt x="42367" y="313344"/>
                  </a:lnTo>
                  <a:lnTo>
                    <a:pt x="72227" y="343204"/>
                  </a:lnTo>
                  <a:lnTo>
                    <a:pt x="108024" y="365968"/>
                  </a:lnTo>
                  <a:lnTo>
                    <a:pt x="148596" y="380477"/>
                  </a:lnTo>
                  <a:lnTo>
                    <a:pt x="192785" y="385572"/>
                  </a:lnTo>
                  <a:lnTo>
                    <a:pt x="236975" y="380477"/>
                  </a:lnTo>
                  <a:lnTo>
                    <a:pt x="277547" y="365968"/>
                  </a:lnTo>
                  <a:lnTo>
                    <a:pt x="313344" y="343204"/>
                  </a:lnTo>
                  <a:lnTo>
                    <a:pt x="343204" y="313344"/>
                  </a:lnTo>
                  <a:lnTo>
                    <a:pt x="365968" y="277547"/>
                  </a:lnTo>
                  <a:lnTo>
                    <a:pt x="380477" y="236975"/>
                  </a:lnTo>
                  <a:lnTo>
                    <a:pt x="385572" y="192786"/>
                  </a:lnTo>
                  <a:lnTo>
                    <a:pt x="380477" y="148596"/>
                  </a:lnTo>
                  <a:lnTo>
                    <a:pt x="365968" y="108024"/>
                  </a:lnTo>
                  <a:lnTo>
                    <a:pt x="343204" y="72227"/>
                  </a:lnTo>
                  <a:lnTo>
                    <a:pt x="313344" y="42367"/>
                  </a:lnTo>
                  <a:lnTo>
                    <a:pt x="277547" y="19603"/>
                  </a:lnTo>
                  <a:lnTo>
                    <a:pt x="236975" y="5094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C70390C0-B16B-28EC-1DA8-8E8EF4FF2BEE}"/>
                </a:ext>
              </a:extLst>
            </p:cNvPr>
            <p:cNvSpPr/>
            <p:nvPr/>
          </p:nvSpPr>
          <p:spPr>
            <a:xfrm>
              <a:off x="7780019" y="2129027"/>
              <a:ext cx="386080" cy="386080"/>
            </a:xfrm>
            <a:custGeom>
              <a:avLst/>
              <a:gdLst/>
              <a:ahLst/>
              <a:cxnLst/>
              <a:rect l="l" t="t" r="r" b="b"/>
              <a:pathLst>
                <a:path w="386079" h="386080">
                  <a:moveTo>
                    <a:pt x="192785" y="385572"/>
                  </a:moveTo>
                  <a:lnTo>
                    <a:pt x="148596" y="380477"/>
                  </a:lnTo>
                  <a:lnTo>
                    <a:pt x="108024" y="365968"/>
                  </a:lnTo>
                  <a:lnTo>
                    <a:pt x="72227" y="343204"/>
                  </a:lnTo>
                  <a:lnTo>
                    <a:pt x="42367" y="313344"/>
                  </a:lnTo>
                  <a:lnTo>
                    <a:pt x="19603" y="277547"/>
                  </a:lnTo>
                  <a:lnTo>
                    <a:pt x="5094" y="236975"/>
                  </a:lnTo>
                  <a:lnTo>
                    <a:pt x="0" y="192786"/>
                  </a:ln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236975" y="5094"/>
                  </a:lnTo>
                  <a:lnTo>
                    <a:pt x="277547" y="19603"/>
                  </a:lnTo>
                  <a:lnTo>
                    <a:pt x="313344" y="42367"/>
                  </a:lnTo>
                  <a:lnTo>
                    <a:pt x="343204" y="72227"/>
                  </a:lnTo>
                  <a:lnTo>
                    <a:pt x="365968" y="108024"/>
                  </a:lnTo>
                  <a:lnTo>
                    <a:pt x="380477" y="148596"/>
                  </a:lnTo>
                  <a:lnTo>
                    <a:pt x="385572" y="192786"/>
                  </a:lnTo>
                  <a:lnTo>
                    <a:pt x="380477" y="236975"/>
                  </a:lnTo>
                  <a:lnTo>
                    <a:pt x="365968" y="277547"/>
                  </a:lnTo>
                  <a:lnTo>
                    <a:pt x="343204" y="313344"/>
                  </a:lnTo>
                  <a:lnTo>
                    <a:pt x="313344" y="343204"/>
                  </a:lnTo>
                  <a:lnTo>
                    <a:pt x="277547" y="365968"/>
                  </a:lnTo>
                  <a:lnTo>
                    <a:pt x="236975" y="380477"/>
                  </a:lnTo>
                  <a:lnTo>
                    <a:pt x="192785" y="385572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2CABA447-AAE8-661E-DFDA-5BFBB68F85AB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5" y="387095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B5AFBAF2-EFE8-97EF-F1C5-84D42280EFCC}"/>
                </a:ext>
              </a:extLst>
            </p:cNvPr>
            <p:cNvSpPr/>
            <p:nvPr/>
          </p:nvSpPr>
          <p:spPr>
            <a:xfrm>
              <a:off x="7780019" y="4116323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5" y="387095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5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5" y="387095"/>
                  </a:lnTo>
                </a:path>
              </a:pathLst>
            </a:custGeom>
            <a:ln w="1219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B9B954F0-1337-250D-2D00-6341B0BC5E33}"/>
                </a:ext>
              </a:extLst>
            </p:cNvPr>
            <p:cNvSpPr/>
            <p:nvPr/>
          </p:nvSpPr>
          <p:spPr>
            <a:xfrm>
              <a:off x="5711697" y="2321813"/>
              <a:ext cx="2068195" cy="2000250"/>
            </a:xfrm>
            <a:custGeom>
              <a:avLst/>
              <a:gdLst/>
              <a:ahLst/>
              <a:cxnLst/>
              <a:rect l="l" t="t" r="r" b="b"/>
              <a:pathLst>
                <a:path w="2068195" h="2000250">
                  <a:moveTo>
                    <a:pt x="1972398" y="65747"/>
                  </a:moveTo>
                  <a:lnTo>
                    <a:pt x="0" y="1972437"/>
                  </a:lnTo>
                  <a:lnTo>
                    <a:pt x="26415" y="1999869"/>
                  </a:lnTo>
                  <a:lnTo>
                    <a:pt x="1998879" y="93116"/>
                  </a:lnTo>
                  <a:lnTo>
                    <a:pt x="1972398" y="65747"/>
                  </a:lnTo>
                  <a:close/>
                </a:path>
                <a:path w="2068195" h="2000250">
                  <a:moveTo>
                    <a:pt x="2049353" y="52450"/>
                  </a:moveTo>
                  <a:lnTo>
                    <a:pt x="1986152" y="52450"/>
                  </a:lnTo>
                  <a:lnTo>
                    <a:pt x="2012569" y="79883"/>
                  </a:lnTo>
                  <a:lnTo>
                    <a:pt x="1998879" y="93116"/>
                  </a:lnTo>
                  <a:lnTo>
                    <a:pt x="2025396" y="120523"/>
                  </a:lnTo>
                  <a:lnTo>
                    <a:pt x="2049353" y="52450"/>
                  </a:lnTo>
                  <a:close/>
                </a:path>
                <a:path w="2068195" h="2000250">
                  <a:moveTo>
                    <a:pt x="1986152" y="52450"/>
                  </a:moveTo>
                  <a:lnTo>
                    <a:pt x="1972398" y="65747"/>
                  </a:lnTo>
                  <a:lnTo>
                    <a:pt x="1998879" y="93116"/>
                  </a:lnTo>
                  <a:lnTo>
                    <a:pt x="2012569" y="79883"/>
                  </a:lnTo>
                  <a:lnTo>
                    <a:pt x="1986152" y="52450"/>
                  </a:lnTo>
                  <a:close/>
                </a:path>
                <a:path w="2068195" h="2000250">
                  <a:moveTo>
                    <a:pt x="2067813" y="0"/>
                  </a:moveTo>
                  <a:lnTo>
                    <a:pt x="1945894" y="38353"/>
                  </a:lnTo>
                  <a:lnTo>
                    <a:pt x="1972398" y="65747"/>
                  </a:lnTo>
                  <a:lnTo>
                    <a:pt x="1986152" y="52450"/>
                  </a:lnTo>
                  <a:lnTo>
                    <a:pt x="2049353" y="52450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20D1640B-453F-5E95-0FE2-AA1D44B42DB1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0"/>
                  </a:moveTo>
                  <a:lnTo>
                    <a:pt x="148596" y="5109"/>
                  </a:lnTo>
                  <a:lnTo>
                    <a:pt x="108024" y="19665"/>
                  </a:lnTo>
                  <a:lnTo>
                    <a:pt x="72227" y="42507"/>
                  </a:lnTo>
                  <a:lnTo>
                    <a:pt x="42367" y="72476"/>
                  </a:lnTo>
                  <a:lnTo>
                    <a:pt x="19603" y="108412"/>
                  </a:lnTo>
                  <a:lnTo>
                    <a:pt x="5094" y="149156"/>
                  </a:lnTo>
                  <a:lnTo>
                    <a:pt x="0" y="193548"/>
                  </a:lnTo>
                  <a:lnTo>
                    <a:pt x="5094" y="237939"/>
                  </a:lnTo>
                  <a:lnTo>
                    <a:pt x="19603" y="278683"/>
                  </a:lnTo>
                  <a:lnTo>
                    <a:pt x="42367" y="314619"/>
                  </a:lnTo>
                  <a:lnTo>
                    <a:pt x="72227" y="344588"/>
                  </a:lnTo>
                  <a:lnTo>
                    <a:pt x="108024" y="367430"/>
                  </a:lnTo>
                  <a:lnTo>
                    <a:pt x="148596" y="381986"/>
                  </a:lnTo>
                  <a:lnTo>
                    <a:pt x="192786" y="387096"/>
                  </a:lnTo>
                  <a:lnTo>
                    <a:pt x="236975" y="381986"/>
                  </a:lnTo>
                  <a:lnTo>
                    <a:pt x="277547" y="367430"/>
                  </a:lnTo>
                  <a:lnTo>
                    <a:pt x="313344" y="344588"/>
                  </a:lnTo>
                  <a:lnTo>
                    <a:pt x="343204" y="314619"/>
                  </a:lnTo>
                  <a:lnTo>
                    <a:pt x="365968" y="278683"/>
                  </a:lnTo>
                  <a:lnTo>
                    <a:pt x="380477" y="237939"/>
                  </a:lnTo>
                  <a:lnTo>
                    <a:pt x="385572" y="193548"/>
                  </a:lnTo>
                  <a:lnTo>
                    <a:pt x="380477" y="149156"/>
                  </a:lnTo>
                  <a:lnTo>
                    <a:pt x="365968" y="108412"/>
                  </a:lnTo>
                  <a:lnTo>
                    <a:pt x="343204" y="72476"/>
                  </a:lnTo>
                  <a:lnTo>
                    <a:pt x="313344" y="42507"/>
                  </a:lnTo>
                  <a:lnTo>
                    <a:pt x="277547" y="19665"/>
                  </a:lnTo>
                  <a:lnTo>
                    <a:pt x="236975" y="5109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01B6036-8D59-7645-6CA1-953EEEFAE8EC}"/>
                </a:ext>
              </a:extLst>
            </p:cNvPr>
            <p:cNvSpPr/>
            <p:nvPr/>
          </p:nvSpPr>
          <p:spPr>
            <a:xfrm>
              <a:off x="5338571" y="2132075"/>
              <a:ext cx="386080" cy="387350"/>
            </a:xfrm>
            <a:custGeom>
              <a:avLst/>
              <a:gdLst/>
              <a:ahLst/>
              <a:cxnLst/>
              <a:rect l="l" t="t" r="r" b="b"/>
              <a:pathLst>
                <a:path w="386079" h="387350">
                  <a:moveTo>
                    <a:pt x="192786" y="387096"/>
                  </a:moveTo>
                  <a:lnTo>
                    <a:pt x="148596" y="381986"/>
                  </a:lnTo>
                  <a:lnTo>
                    <a:pt x="108024" y="367430"/>
                  </a:lnTo>
                  <a:lnTo>
                    <a:pt x="72227" y="344588"/>
                  </a:lnTo>
                  <a:lnTo>
                    <a:pt x="42367" y="314619"/>
                  </a:lnTo>
                  <a:lnTo>
                    <a:pt x="19603" y="278683"/>
                  </a:lnTo>
                  <a:lnTo>
                    <a:pt x="5094" y="237939"/>
                  </a:lnTo>
                  <a:lnTo>
                    <a:pt x="0" y="193548"/>
                  </a:lnTo>
                  <a:lnTo>
                    <a:pt x="5094" y="149156"/>
                  </a:lnTo>
                  <a:lnTo>
                    <a:pt x="19603" y="108412"/>
                  </a:lnTo>
                  <a:lnTo>
                    <a:pt x="42367" y="72476"/>
                  </a:lnTo>
                  <a:lnTo>
                    <a:pt x="72227" y="42507"/>
                  </a:lnTo>
                  <a:lnTo>
                    <a:pt x="108024" y="19665"/>
                  </a:lnTo>
                  <a:lnTo>
                    <a:pt x="148596" y="5109"/>
                  </a:lnTo>
                  <a:lnTo>
                    <a:pt x="192786" y="0"/>
                  </a:lnTo>
                  <a:lnTo>
                    <a:pt x="236975" y="5109"/>
                  </a:lnTo>
                  <a:lnTo>
                    <a:pt x="277547" y="19665"/>
                  </a:lnTo>
                  <a:lnTo>
                    <a:pt x="313344" y="42507"/>
                  </a:lnTo>
                  <a:lnTo>
                    <a:pt x="343204" y="72476"/>
                  </a:lnTo>
                  <a:lnTo>
                    <a:pt x="365968" y="108412"/>
                  </a:lnTo>
                  <a:lnTo>
                    <a:pt x="380477" y="149156"/>
                  </a:lnTo>
                  <a:lnTo>
                    <a:pt x="385572" y="193548"/>
                  </a:lnTo>
                  <a:lnTo>
                    <a:pt x="380477" y="237939"/>
                  </a:lnTo>
                  <a:lnTo>
                    <a:pt x="365968" y="278683"/>
                  </a:lnTo>
                  <a:lnTo>
                    <a:pt x="343204" y="314619"/>
                  </a:lnTo>
                  <a:lnTo>
                    <a:pt x="313344" y="344588"/>
                  </a:lnTo>
                  <a:lnTo>
                    <a:pt x="277547" y="367430"/>
                  </a:lnTo>
                  <a:lnTo>
                    <a:pt x="236975" y="381986"/>
                  </a:lnTo>
                  <a:lnTo>
                    <a:pt x="192786" y="387096"/>
                  </a:lnTo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59">
            <a:extLst>
              <a:ext uri="{FF2B5EF4-FFF2-40B4-BE49-F238E27FC236}">
                <a16:creationId xmlns:a16="http://schemas.microsoft.com/office/drawing/2014/main" id="{F48C0809-5835-00E5-03DD-0B229009D7D0}"/>
              </a:ext>
            </a:extLst>
          </p:cNvPr>
          <p:cNvSpPr txBox="1"/>
          <p:nvPr/>
        </p:nvSpPr>
        <p:spPr>
          <a:xfrm>
            <a:off x="3049017" y="3739785"/>
            <a:ext cx="574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4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4350" spc="60" baseline="-15325" dirty="0">
                <a:solidFill>
                  <a:srgbClr val="00AFEF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3" name="object 60">
            <a:extLst>
              <a:ext uri="{FF2B5EF4-FFF2-40B4-BE49-F238E27FC236}">
                <a16:creationId xmlns:a16="http://schemas.microsoft.com/office/drawing/2014/main" id="{6B38ED20-F7B9-12D3-6C91-72C24E0E315D}"/>
              </a:ext>
            </a:extLst>
          </p:cNvPr>
          <p:cNvSpPr txBox="1"/>
          <p:nvPr/>
        </p:nvSpPr>
        <p:spPr>
          <a:xfrm>
            <a:off x="6535039" y="3577428"/>
            <a:ext cx="513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15" baseline="-15325" dirty="0">
                <a:solidFill>
                  <a:srgbClr val="006FC0"/>
                </a:solidFill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4" name="object 61">
            <a:extLst>
              <a:ext uri="{FF2B5EF4-FFF2-40B4-BE49-F238E27FC236}">
                <a16:creationId xmlns:a16="http://schemas.microsoft.com/office/drawing/2014/main" id="{62159400-DA80-8D71-02B5-40CCC37E078E}"/>
              </a:ext>
            </a:extLst>
          </p:cNvPr>
          <p:cNvSpPr txBox="1"/>
          <p:nvPr/>
        </p:nvSpPr>
        <p:spPr>
          <a:xfrm>
            <a:off x="6554851" y="1581546"/>
            <a:ext cx="50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6FC0"/>
                </a:solidFill>
                <a:latin typeface="Cambria Math"/>
                <a:cs typeface="Cambria Math"/>
              </a:rPr>
              <a:t>𝑠</a:t>
            </a:r>
            <a:r>
              <a:rPr sz="4350" spc="-89" baseline="-15325" dirty="0">
                <a:solidFill>
                  <a:srgbClr val="006FC0"/>
                </a:solidFill>
                <a:latin typeface="Cambria Math"/>
                <a:cs typeface="Cambria Math"/>
              </a:rPr>
              <a:t>1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75" name="object 62">
            <a:extLst>
              <a:ext uri="{FF2B5EF4-FFF2-40B4-BE49-F238E27FC236}">
                <a16:creationId xmlns:a16="http://schemas.microsoft.com/office/drawing/2014/main" id="{9E8E2C51-F375-8661-D699-D1BDCDF46D4A}"/>
              </a:ext>
            </a:extLst>
          </p:cNvPr>
          <p:cNvSpPr txBox="1"/>
          <p:nvPr/>
        </p:nvSpPr>
        <p:spPr>
          <a:xfrm>
            <a:off x="3039619" y="1374282"/>
            <a:ext cx="30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76" name="object 63">
            <a:extLst>
              <a:ext uri="{FF2B5EF4-FFF2-40B4-BE49-F238E27FC236}">
                <a16:creationId xmlns:a16="http://schemas.microsoft.com/office/drawing/2014/main" id="{35A19CDB-B5D5-595F-2A12-6B92E34D94B9}"/>
              </a:ext>
            </a:extLst>
          </p:cNvPr>
          <p:cNvSpPr txBox="1"/>
          <p:nvPr/>
        </p:nvSpPr>
        <p:spPr>
          <a:xfrm>
            <a:off x="3311271" y="1615074"/>
            <a:ext cx="2400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80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7" name="object 64">
            <a:extLst>
              <a:ext uri="{FF2B5EF4-FFF2-40B4-BE49-F238E27FC236}">
                <a16:creationId xmlns:a16="http://schemas.microsoft.com/office/drawing/2014/main" id="{87EB4B03-E1D1-740D-D2A8-409A9A0E55A8}"/>
              </a:ext>
            </a:extLst>
          </p:cNvPr>
          <p:cNvSpPr/>
          <p:nvPr/>
        </p:nvSpPr>
        <p:spPr>
          <a:xfrm>
            <a:off x="3925952" y="1964832"/>
            <a:ext cx="2068195" cy="2045970"/>
          </a:xfrm>
          <a:custGeom>
            <a:avLst/>
            <a:gdLst/>
            <a:ahLst/>
            <a:cxnLst/>
            <a:rect l="l" t="t" r="r" b="b"/>
            <a:pathLst>
              <a:path w="2068195" h="2045970">
                <a:moveTo>
                  <a:pt x="2067814" y="56896"/>
                </a:moveTo>
                <a:lnTo>
                  <a:pt x="2030006" y="38100"/>
                </a:lnTo>
                <a:lnTo>
                  <a:pt x="1953387" y="0"/>
                </a:lnTo>
                <a:lnTo>
                  <a:pt x="1953463" y="38150"/>
                </a:lnTo>
                <a:lnTo>
                  <a:pt x="13208" y="42164"/>
                </a:lnTo>
                <a:lnTo>
                  <a:pt x="13208" y="61468"/>
                </a:lnTo>
                <a:lnTo>
                  <a:pt x="0" y="75184"/>
                </a:lnTo>
                <a:lnTo>
                  <a:pt x="1972297" y="1980018"/>
                </a:lnTo>
                <a:lnTo>
                  <a:pt x="1945894" y="2007362"/>
                </a:lnTo>
                <a:lnTo>
                  <a:pt x="2067814" y="2045716"/>
                </a:lnTo>
                <a:lnTo>
                  <a:pt x="2049297" y="1993265"/>
                </a:lnTo>
                <a:lnTo>
                  <a:pt x="2025269" y="1925193"/>
                </a:lnTo>
                <a:lnTo>
                  <a:pt x="1998827" y="1952574"/>
                </a:lnTo>
                <a:lnTo>
                  <a:pt x="59969" y="80175"/>
                </a:lnTo>
                <a:lnTo>
                  <a:pt x="1953552" y="76250"/>
                </a:lnTo>
                <a:lnTo>
                  <a:pt x="1953641" y="114300"/>
                </a:lnTo>
                <a:lnTo>
                  <a:pt x="2067814" y="5689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5">
            <a:extLst>
              <a:ext uri="{FF2B5EF4-FFF2-40B4-BE49-F238E27FC236}">
                <a16:creationId xmlns:a16="http://schemas.microsoft.com/office/drawing/2014/main" id="{8F6DCA7D-5E83-317F-1D42-F3818F2AA66E}"/>
              </a:ext>
            </a:extLst>
          </p:cNvPr>
          <p:cNvSpPr txBox="1"/>
          <p:nvPr/>
        </p:nvSpPr>
        <p:spPr>
          <a:xfrm>
            <a:off x="4828795" y="1632728"/>
            <a:ext cx="275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D60FB1C1-B32D-EBFB-DB28-396F33094049}"/>
              </a:ext>
            </a:extLst>
          </p:cNvPr>
          <p:cNvSpPr txBox="1"/>
          <p:nvPr/>
        </p:nvSpPr>
        <p:spPr>
          <a:xfrm>
            <a:off x="4606799" y="126087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8B284836-DF54-A059-DDA5-53F876C42634}"/>
              </a:ext>
            </a:extLst>
          </p:cNvPr>
          <p:cNvSpPr txBox="1"/>
          <p:nvPr/>
        </p:nvSpPr>
        <p:spPr>
          <a:xfrm>
            <a:off x="3931794" y="2496581"/>
            <a:ext cx="3676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410AAB77-4FC0-1535-3116-038B25A32CB7}"/>
              </a:ext>
            </a:extLst>
          </p:cNvPr>
          <p:cNvSpPr txBox="1"/>
          <p:nvPr/>
        </p:nvSpPr>
        <p:spPr>
          <a:xfrm>
            <a:off x="3709798" y="2122516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AB7CF249-51F0-C5F8-A1BF-0662A73FA698}"/>
              </a:ext>
            </a:extLst>
          </p:cNvPr>
          <p:cNvSpPr txBox="1"/>
          <p:nvPr/>
        </p:nvSpPr>
        <p:spPr>
          <a:xfrm>
            <a:off x="3898519" y="3278343"/>
            <a:ext cx="27559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884D3FBC-CB47-887B-2985-23F2492A27B6}"/>
              </a:ext>
            </a:extLst>
          </p:cNvPr>
          <p:cNvSpPr txBox="1"/>
          <p:nvPr/>
        </p:nvSpPr>
        <p:spPr>
          <a:xfrm>
            <a:off x="3676524" y="2906487"/>
            <a:ext cx="63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7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4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7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5D60C050-178D-E97F-5691-916C300D77BD}"/>
              </a:ext>
            </a:extLst>
          </p:cNvPr>
          <p:cNvSpPr txBox="1"/>
          <p:nvPr/>
        </p:nvSpPr>
        <p:spPr>
          <a:xfrm>
            <a:off x="4823969" y="4227540"/>
            <a:ext cx="3676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80" dirty="0">
                <a:solidFill>
                  <a:srgbClr val="6FAC46"/>
                </a:solidFill>
                <a:latin typeface="Cambria Math"/>
                <a:cs typeface="Cambria Math"/>
              </a:rPr>
              <a:t>𝑠𝑠</a:t>
            </a:r>
            <a:r>
              <a:rPr sz="2050" spc="190" dirty="0">
                <a:solidFill>
                  <a:srgbClr val="6FAC46"/>
                </a:solidFill>
                <a:latin typeface="Cambria Math"/>
                <a:cs typeface="Cambria Math"/>
              </a:rPr>
              <a:t>′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898D5534-3877-F6DA-E346-6FB9317A6EE0}"/>
              </a:ext>
            </a:extLst>
          </p:cNvPr>
          <p:cNvSpPr txBox="1"/>
          <p:nvPr/>
        </p:nvSpPr>
        <p:spPr>
          <a:xfrm>
            <a:off x="4601973" y="3854161"/>
            <a:ext cx="63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00" baseline="-28769" dirty="0">
                <a:solidFill>
                  <a:srgbClr val="6FAC46"/>
                </a:solidFill>
                <a:latin typeface="Cambria Math"/>
                <a:cs typeface="Cambria Math"/>
              </a:rPr>
              <a:t>𝑃</a:t>
            </a:r>
            <a:r>
              <a:rPr sz="2050" spc="200" dirty="0">
                <a:solidFill>
                  <a:srgbClr val="6FAC46"/>
                </a:solidFill>
                <a:latin typeface="Cambria Math"/>
                <a:cs typeface="Cambria Math"/>
              </a:rPr>
              <a:t>𝑎</a:t>
            </a:r>
            <a:r>
              <a:rPr sz="2475" spc="300" baseline="-13468" dirty="0">
                <a:solidFill>
                  <a:srgbClr val="6FAC46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344C6C78-240B-E6D6-D5F5-C61E06D0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6" y="4939098"/>
            <a:ext cx="5839587" cy="133183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5D9F42D-A8D8-2918-AFEE-95C9BD294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234" y="5087917"/>
            <a:ext cx="5276850" cy="10220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/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évalue non pas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quelconque</a:t>
                </a:r>
                <a:r>
                  <a:rPr lang="en-US" dirty="0"/>
                  <a:t> mais </a:t>
                </a:r>
                <a:r>
                  <a:rPr lang="en-US" dirty="0" err="1"/>
                  <a:t>directment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la politique </a:t>
                </a:r>
                <a:r>
                  <a:rPr lang="en-US" dirty="0" err="1"/>
                  <a:t>optimale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7A89D-DA82-ABAD-8C60-8B8301EC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52" y="1799350"/>
                <a:ext cx="3393188" cy="923330"/>
              </a:xfrm>
              <a:prstGeom prst="rect">
                <a:avLst/>
              </a:prstGeom>
              <a:blipFill>
                <a:blip r:embed="rId6"/>
                <a:stretch>
                  <a:fillRect l="-143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7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L Concepts">
            <a:extLst>
              <a:ext uri="{FF2B5EF4-FFF2-40B4-BE49-F238E27FC236}">
                <a16:creationId xmlns:a16="http://schemas.microsoft.com/office/drawing/2014/main" id="{C4A08296-4261-3C7E-3AC6-3CFBDD2F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258569"/>
            <a:ext cx="5572125" cy="20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phaGo">
            <a:extLst>
              <a:ext uri="{FF2B5EF4-FFF2-40B4-BE49-F238E27FC236}">
                <a16:creationId xmlns:a16="http://schemas.microsoft.com/office/drawing/2014/main" id="{12B9364E-5C2D-E455-4B73-8FC2B080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3" y="3744002"/>
            <a:ext cx="2619390" cy="19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me">
            <a:extLst>
              <a:ext uri="{FF2B5EF4-FFF2-40B4-BE49-F238E27FC236}">
                <a16:creationId xmlns:a16="http://schemas.microsoft.com/office/drawing/2014/main" id="{9BD9A00C-9187-AF6E-60C1-B8C2B63B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90" y="1616857"/>
            <a:ext cx="1986257" cy="25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14" descr="Stacking Legos with Sawyer">
            <a:extLst>
              <a:ext uri="{FF2B5EF4-FFF2-40B4-BE49-F238E27FC236}">
                <a16:creationId xmlns:a16="http://schemas.microsoft.com/office/drawing/2014/main" id="{17D6600C-94E7-1FAD-B6F1-A5F3EF7EB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tacking Legos with Sawyer">
            <a:extLst>
              <a:ext uri="{FF2B5EF4-FFF2-40B4-BE49-F238E27FC236}">
                <a16:creationId xmlns:a16="http://schemas.microsoft.com/office/drawing/2014/main" id="{67BBCFD3-99BA-A25D-4479-A765A9A1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0" y="1616857"/>
            <a:ext cx="2168419" cy="16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&quot;Cassie&quot;: Two-legged Robot">
            <a:extLst>
              <a:ext uri="{FF2B5EF4-FFF2-40B4-BE49-F238E27FC236}">
                <a16:creationId xmlns:a16="http://schemas.microsoft.com/office/drawing/2014/main" id="{4CB60084-3789-9CA2-DA3E-6F3352C8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37" y="5018883"/>
            <a:ext cx="1986258" cy="15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nomous Vehicle">
            <a:extLst>
              <a:ext uri="{FF2B5EF4-FFF2-40B4-BE49-F238E27FC236}">
                <a16:creationId xmlns:a16="http://schemas.microsoft.com/office/drawing/2014/main" id="{218C1EF9-3B9F-1F54-EDA2-BDD0B7D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95" y="4603801"/>
            <a:ext cx="2763485" cy="13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">
            <a:extLst>
              <a:ext uri="{FF2B5EF4-FFF2-40B4-BE49-F238E27FC236}">
                <a16:creationId xmlns:a16="http://schemas.microsoft.com/office/drawing/2014/main" id="{97A3B3CD-CA05-080E-1CF1-13A0DB6EC5AB}"/>
              </a:ext>
            </a:extLst>
          </p:cNvPr>
          <p:cNvSpPr txBox="1">
            <a:spLocks/>
          </p:cNvSpPr>
          <p:nvPr/>
        </p:nvSpPr>
        <p:spPr>
          <a:xfrm>
            <a:off x="501823" y="197940"/>
            <a:ext cx="99796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Applications du RL</a:t>
            </a:r>
            <a:endParaRPr lang="en-US" sz="4300" kern="0" dirty="0"/>
          </a:p>
        </p:txBody>
      </p:sp>
      <p:pic>
        <p:nvPicPr>
          <p:cNvPr id="1046" name="Picture 22" descr="Walking Man">
            <a:extLst>
              <a:ext uri="{FF2B5EF4-FFF2-40B4-BE49-F238E27FC236}">
                <a16:creationId xmlns:a16="http://schemas.microsoft.com/office/drawing/2014/main" id="{6511B1F6-8E21-D331-AC8F-42301EB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84" y="4986531"/>
            <a:ext cx="2778416" cy="15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169DB4-D86D-3AB1-DD12-F4F9EEFEA493}"/>
              </a:ext>
            </a:extLst>
          </p:cNvPr>
          <p:cNvCxnSpPr>
            <a:cxnSpLocks/>
            <a:stCxn id="1040" idx="3"/>
          </p:cNvCxnSpPr>
          <p:nvPr/>
        </p:nvCxnSpPr>
        <p:spPr>
          <a:xfrm>
            <a:off x="2566209" y="2430015"/>
            <a:ext cx="921528" cy="227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6DD319-46EC-8942-E1EE-88747389D671}"/>
              </a:ext>
            </a:extLst>
          </p:cNvPr>
          <p:cNvCxnSpPr>
            <a:cxnSpLocks/>
            <a:stCxn id="1034" idx="3"/>
          </p:cNvCxnSpPr>
          <p:nvPr/>
        </p:nvCxnSpPr>
        <p:spPr>
          <a:xfrm flipV="1">
            <a:off x="2725073" y="3357763"/>
            <a:ext cx="1084927" cy="1368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85189E-F19A-4304-FADB-B31DA35C5F0F}"/>
              </a:ext>
            </a:extLst>
          </p:cNvPr>
          <p:cNvCxnSpPr>
            <a:cxnSpLocks/>
            <a:stCxn id="1046" idx="0"/>
          </p:cNvCxnSpPr>
          <p:nvPr/>
        </p:nvCxnSpPr>
        <p:spPr>
          <a:xfrm flipV="1">
            <a:off x="4859192" y="3357763"/>
            <a:ext cx="565791" cy="1628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ED6E11-4CBE-C3D3-F418-661CC76289F1}"/>
              </a:ext>
            </a:extLst>
          </p:cNvPr>
          <p:cNvCxnSpPr>
            <a:cxnSpLocks/>
            <a:stCxn id="1042" idx="0"/>
          </p:cNvCxnSpPr>
          <p:nvPr/>
        </p:nvCxnSpPr>
        <p:spPr>
          <a:xfrm flipH="1" flipV="1">
            <a:off x="7021348" y="3357763"/>
            <a:ext cx="827418" cy="166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21064C-BF63-E91B-83F2-E558A1FA4BA7}"/>
              </a:ext>
            </a:extLst>
          </p:cNvPr>
          <p:cNvCxnSpPr>
            <a:cxnSpLocks/>
            <a:stCxn id="1044" idx="0"/>
          </p:cNvCxnSpPr>
          <p:nvPr/>
        </p:nvCxnSpPr>
        <p:spPr>
          <a:xfrm flipH="1" flipV="1">
            <a:off x="8153400" y="3357763"/>
            <a:ext cx="2252638" cy="124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D5F75D-FBF5-2D76-AB54-435B72CA93DB}"/>
              </a:ext>
            </a:extLst>
          </p:cNvPr>
          <p:cNvCxnSpPr>
            <a:cxnSpLocks/>
            <a:stCxn id="1036" idx="1"/>
          </p:cNvCxnSpPr>
          <p:nvPr/>
        </p:nvCxnSpPr>
        <p:spPr>
          <a:xfrm flipH="1" flipV="1">
            <a:off x="9034462" y="2601430"/>
            <a:ext cx="921528" cy="312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22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934F8AE8-1021-3958-E662-ACF0DACF5EE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Value </a:t>
            </a:r>
            <a:r>
              <a:rPr lang="fr-FR" sz="4300" kern="0" dirty="0" err="1"/>
              <a:t>Iteration</a:t>
            </a:r>
            <a:endParaRPr lang="fr-FR" sz="4300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317B2-C07F-1356-B13E-093FBFEB1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62" y="2454825"/>
            <a:ext cx="5442601" cy="4081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91C949-821C-09C5-04C7-9D6B3F2D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888" y="4946143"/>
            <a:ext cx="5276850" cy="10220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/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157FC-EC6A-53E0-F9D0-E122757A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13" y="3429000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5D666CF-9389-B387-9129-B91134BDF6D5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 rot="10800000" flipH="1">
            <a:off x="8180013" y="3886200"/>
            <a:ext cx="1752600" cy="12700"/>
          </a:xfrm>
          <a:prstGeom prst="curvedConnector5">
            <a:avLst>
              <a:gd name="adj1" fmla="val -13043"/>
              <a:gd name="adj2" fmla="val 7275000"/>
              <a:gd name="adj3" fmla="val 1130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/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F0"/>
                    </a:solidFill>
                  </a:rPr>
                  <a:t>Évaluation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la politique optimale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C1089C-2B4D-042B-E23A-32DFDF9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1" y="2559992"/>
                <a:ext cx="3739357" cy="369332"/>
              </a:xfrm>
              <a:prstGeom prst="rect">
                <a:avLst/>
              </a:prstGeom>
              <a:blipFill>
                <a:blip r:embed="rId5"/>
                <a:stretch>
                  <a:fillRect l="-1468" t="-9836" r="-81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388D69-1AA0-6971-2878-D1258C19BCAB}"/>
              </a:ext>
            </a:extLst>
          </p:cNvPr>
          <p:cNvSpPr txBox="1"/>
          <p:nvPr/>
        </p:nvSpPr>
        <p:spPr>
          <a:xfrm>
            <a:off x="381000" y="1301386"/>
            <a:ext cx="106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Value </a:t>
            </a:r>
            <a:r>
              <a:rPr lang="fr-FR" dirty="0" err="1">
                <a:solidFill>
                  <a:srgbClr val="00B0F0"/>
                </a:solidFill>
              </a:rPr>
              <a:t>Iteration</a:t>
            </a:r>
            <a:endParaRPr lang="fr-FR" dirty="0">
              <a:solidFill>
                <a:srgbClr val="00B0F0"/>
              </a:solidFill>
            </a:endParaRPr>
          </a:p>
          <a:p>
            <a:r>
              <a:rPr lang="fr-FR" dirty="0"/>
              <a:t>Algorithme utilisé en Dynamic </a:t>
            </a:r>
            <a:r>
              <a:rPr lang="fr-FR" dirty="0" err="1"/>
              <a:t>Programming</a:t>
            </a:r>
            <a:r>
              <a:rPr lang="fr-FR" dirty="0"/>
              <a:t> pour résoudre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6952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Dynamic </a:t>
            </a:r>
            <a:r>
              <a:rPr lang="fr-FR" sz="4300" kern="0" dirty="0" err="1"/>
              <a:t>Programming</a:t>
            </a:r>
            <a:r>
              <a:rPr lang="fr-FR" sz="4300" kern="0" dirty="0"/>
              <a:t> :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06CA5-41F5-B59B-E655-70566D5C4798}"/>
              </a:ext>
            </a:extLst>
          </p:cNvPr>
          <p:cNvSpPr txBox="1"/>
          <p:nvPr/>
        </p:nvSpPr>
        <p:spPr>
          <a:xfrm>
            <a:off x="759078" y="1388150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Avantages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Converge rapidement vers la solution optimale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Fortes fondations mathématiques</a:t>
            </a:r>
          </a:p>
          <a:p>
            <a:endParaRPr lang="en-US" dirty="0"/>
          </a:p>
          <a:p>
            <a:r>
              <a:rPr lang="en-US" dirty="0" err="1"/>
              <a:t>Inconvénients</a:t>
            </a:r>
            <a:r>
              <a:rPr lang="en-US" dirty="0"/>
              <a:t> 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Adaptés</a:t>
            </a:r>
            <a:r>
              <a:rPr lang="en-US" dirty="0"/>
              <a:t> à des petits </a:t>
            </a:r>
            <a:r>
              <a:rPr lang="en-US" dirty="0" err="1"/>
              <a:t>espaces</a:t>
            </a:r>
            <a:r>
              <a:rPr lang="en-US" dirty="0"/>
              <a:t> </a:t>
            </a:r>
            <a:r>
              <a:rPr lang="en-US" dirty="0" err="1"/>
              <a:t>d’observations</a:t>
            </a:r>
            <a:r>
              <a:rPr lang="en-US" dirty="0"/>
              <a:t>/actions </a:t>
            </a:r>
            <a:r>
              <a:rPr lang="en-US" dirty="0" err="1"/>
              <a:t>discrets</a:t>
            </a:r>
            <a:r>
              <a:rPr lang="en-US" dirty="0"/>
              <a:t> (</a:t>
            </a:r>
            <a:r>
              <a:rPr lang="en-US" dirty="0" err="1"/>
              <a:t>finis</a:t>
            </a:r>
            <a:r>
              <a:rPr lang="en-US" dirty="0"/>
              <a:t>) et non </a:t>
            </a:r>
            <a:r>
              <a:rPr lang="en-US" dirty="0" err="1"/>
              <a:t>continus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Model-Based : </a:t>
            </a:r>
            <a:r>
              <a:rPr lang="en-US" dirty="0" err="1"/>
              <a:t>nécessite</a:t>
            </a:r>
            <a:r>
              <a:rPr lang="en-US" dirty="0"/>
              <a:t> </a:t>
            </a:r>
            <a:r>
              <a:rPr lang="en-US" dirty="0" err="1"/>
              <a:t>d’avoir</a:t>
            </a:r>
            <a:r>
              <a:rPr lang="en-US" dirty="0"/>
              <a:t> </a:t>
            </a:r>
            <a:r>
              <a:rPr lang="en-US" dirty="0" err="1"/>
              <a:t>accès</a:t>
            </a:r>
            <a:r>
              <a:rPr lang="en-US" dirty="0"/>
              <a:t> au </a:t>
            </a:r>
            <a:r>
              <a:rPr lang="en-US" dirty="0" err="1"/>
              <a:t>modèle</a:t>
            </a:r>
            <a:r>
              <a:rPr lang="en-US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03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8194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Monte Carlo 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041588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DBCBFF-1630-831A-18F6-6412DB7453FA}"/>
              </a:ext>
            </a:extLst>
          </p:cNvPr>
          <p:cNvSpPr/>
          <p:nvPr/>
        </p:nvSpPr>
        <p:spPr>
          <a:xfrm>
            <a:off x="6248400" y="1752600"/>
            <a:ext cx="4038600" cy="211837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39B89D-4088-3381-71AA-7372C0D5CEA4}"/>
              </a:ext>
            </a:extLst>
          </p:cNvPr>
          <p:cNvSpPr/>
          <p:nvPr/>
        </p:nvSpPr>
        <p:spPr>
          <a:xfrm>
            <a:off x="2107344" y="2142470"/>
            <a:ext cx="2819401" cy="147137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C344F3-AC7A-10FA-9767-272ABE9E6349}"/>
                  </a:ext>
                </a:extLst>
              </p:cNvPr>
              <p:cNvSpPr txBox="1"/>
              <p:nvPr/>
            </p:nvSpPr>
            <p:spPr>
              <a:xfrm>
                <a:off x="2031144" y="2273624"/>
                <a:ext cx="2819400" cy="1147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C344F3-AC7A-10FA-9767-272ABE9E6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144" y="2273624"/>
                <a:ext cx="2819400" cy="1147686"/>
              </a:xfrm>
              <a:prstGeom prst="rect">
                <a:avLst/>
              </a:prstGeom>
              <a:blipFill>
                <a:blip r:embed="rId2"/>
                <a:stretch>
                  <a:fillRect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3">
            <a:extLst>
              <a:ext uri="{FF2B5EF4-FFF2-40B4-BE49-F238E27FC236}">
                <a16:creationId xmlns:a16="http://schemas.microsoft.com/office/drawing/2014/main" id="{C08EE5B3-E3F5-B87B-2543-9A23722508C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Apprendre par l’interaction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BF1819-22A6-E87D-8A45-0A65198C6A78}"/>
                  </a:ext>
                </a:extLst>
              </p:cNvPr>
              <p:cNvSpPr txBox="1"/>
              <p:nvPr/>
            </p:nvSpPr>
            <p:spPr>
              <a:xfrm>
                <a:off x="6542958" y="1854365"/>
                <a:ext cx="3200400" cy="1769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BF1819-22A6-E87D-8A45-0A65198C6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958" y="1854365"/>
                <a:ext cx="3200400" cy="1769202"/>
              </a:xfrm>
              <a:prstGeom prst="rect">
                <a:avLst/>
              </a:prstGeom>
              <a:blipFill>
                <a:blip r:embed="rId3"/>
                <a:stretch>
                  <a:fillRect l="-1524"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apprendre</a:t>
                </a: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/>
                  <a:t> à partir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observés.  </a:t>
                </a:r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54C99-74DA-45B8-4842-617D40F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4703916" cy="369332"/>
              </a:xfrm>
              <a:prstGeom prst="rect">
                <a:avLst/>
              </a:prstGeom>
              <a:blipFill>
                <a:blip r:embed="rId4"/>
                <a:stretch>
                  <a:fillRect l="-1036" t="-10000" r="-2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/>
              <p:nvPr/>
            </p:nvSpPr>
            <p:spPr>
              <a:xfrm>
                <a:off x="390965" y="4147701"/>
                <a:ext cx="50182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1 épisode)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un 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/>
                  <a:t> où on observe des états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6D414-F535-EC81-634F-9335BBDF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" y="4147701"/>
                <a:ext cx="5018233" cy="923330"/>
              </a:xfrm>
              <a:prstGeom prst="rect">
                <a:avLst/>
              </a:prstGeom>
              <a:blipFill>
                <a:blip r:embed="rId5"/>
                <a:stretch>
                  <a:fillRect l="-972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/>
              <p:nvPr/>
            </p:nvSpPr>
            <p:spPr>
              <a:xfrm>
                <a:off x="390965" y="5255118"/>
                <a:ext cx="47014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(sur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épisodes) 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états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moyenne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D27C7-255B-B163-2814-FC37E8CE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" y="5255118"/>
                <a:ext cx="4701415" cy="923330"/>
              </a:xfrm>
              <a:prstGeom prst="rect">
                <a:avLst/>
              </a:prstGeom>
              <a:blipFill>
                <a:blip r:embed="rId6"/>
                <a:stretch>
                  <a:fillRect l="-1038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3178DA-4942-6F45-7601-8882A10019CC}"/>
              </a:ext>
            </a:extLst>
          </p:cNvPr>
          <p:cNvSpPr txBox="1"/>
          <p:nvPr/>
        </p:nvSpPr>
        <p:spPr>
          <a:xfrm>
            <a:off x="6355081" y="560488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/>
              <p:nvPr/>
            </p:nvSpPr>
            <p:spPr>
              <a:xfrm>
                <a:off x="5539128" y="5255118"/>
                <a:ext cx="626190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MonteCarlo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:  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 joue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épisode où on observe des couples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observ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moyenne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F98C3-240E-9FD4-73AB-81BDA4BDF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28" y="5255118"/>
                <a:ext cx="6261907" cy="923330"/>
              </a:xfrm>
              <a:prstGeom prst="rect">
                <a:avLst/>
              </a:prstGeom>
              <a:blipFill>
                <a:blip r:embed="rId7"/>
                <a:stretch>
                  <a:fillRect l="-876" t="-3289" b="-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/>
              <p:nvPr/>
            </p:nvSpPr>
            <p:spPr>
              <a:xfrm>
                <a:off x="390965" y="6367017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tradeoff temps/variance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42D63C-6913-440E-3E8E-F194386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" y="6367017"/>
                <a:ext cx="381000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533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FFA23-3A92-3225-6EFB-7ED4D625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9" y="3074860"/>
            <a:ext cx="990600" cy="92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57488-ACD8-C11F-5621-A33DA39E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89" y="3093909"/>
            <a:ext cx="990600" cy="9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4BEDB-F83F-3FAB-7326-B7212FFC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842" y="3074860"/>
            <a:ext cx="1007983" cy="923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BF66A-2D22-6B63-6F49-45AE8F2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632" y="2800842"/>
            <a:ext cx="989110" cy="923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D6832-AEF2-4814-4CBD-A3173F427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36" y="4532676"/>
            <a:ext cx="990600" cy="923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7BC0-2413-A4C8-0150-628E25B7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781" y="4556441"/>
            <a:ext cx="989110" cy="9602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C9B871-7DBD-AAE6-319C-46AC3E592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2600" y="4089641"/>
            <a:ext cx="969365" cy="946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A0BE74-7CF5-0BF1-C60A-E3D88104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6" y="4532676"/>
            <a:ext cx="990600" cy="9231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/>
              <p:nvPr/>
            </p:nvSpPr>
            <p:spPr>
              <a:xfrm>
                <a:off x="4161632" y="3674863"/>
                <a:ext cx="954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49BDB-7D7A-61C6-7156-2A4074E3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632" y="3674863"/>
                <a:ext cx="954364" cy="646331"/>
              </a:xfrm>
              <a:prstGeom prst="rect">
                <a:avLst/>
              </a:prstGeom>
              <a:blipFill>
                <a:blip r:embed="rId9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C58443-EAA8-1E7F-A467-6D350BBE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89" y="4556441"/>
            <a:ext cx="1007983" cy="9231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/>
              <p:nvPr/>
            </p:nvSpPr>
            <p:spPr>
              <a:xfrm>
                <a:off x="5642387" y="4994260"/>
                <a:ext cx="7812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739760-DB89-8343-FCA6-5B174DF2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387" y="4994260"/>
                <a:ext cx="781240" cy="646331"/>
              </a:xfrm>
              <a:prstGeom prst="rect">
                <a:avLst/>
              </a:prstGeom>
              <a:blipFill>
                <a:blip r:embed="rId10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62221"/>
                  </p:ext>
                </p:extLst>
              </p:nvPr>
            </p:nvGraphicFramePr>
            <p:xfrm>
              <a:off x="7075035" y="1330628"/>
              <a:ext cx="4964566" cy="52419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F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−1+1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−1+1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DA396F81-7075-9106-35D2-61085B76B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62221"/>
                  </p:ext>
                </p:extLst>
              </p:nvPr>
            </p:nvGraphicFramePr>
            <p:xfrm>
              <a:off x="7075035" y="1330628"/>
              <a:ext cx="4964566" cy="52419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2283">
                      <a:extLst>
                        <a:ext uri="{9D8B030D-6E8A-4147-A177-3AD203B41FA5}">
                          <a16:colId xmlns:a16="http://schemas.microsoft.com/office/drawing/2014/main" val="1486667521"/>
                        </a:ext>
                      </a:extLst>
                    </a:gridCol>
                    <a:gridCol w="2482283">
                      <a:extLst>
                        <a:ext uri="{9D8B030D-6E8A-4147-A177-3AD203B41FA5}">
                          <a16:colId xmlns:a16="http://schemas.microsoft.com/office/drawing/2014/main" val="419023517"/>
                        </a:ext>
                      </a:extLst>
                    </a:gridCol>
                  </a:tblGrid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45" t="-699" r="-100980" b="-5034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699" r="-980" b="-503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4718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100000" r="-98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40586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201399" r="-980" b="-3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568174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301399" r="-980" b="-202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185753"/>
                      </a:ext>
                    </a:extLst>
                  </a:tr>
                  <a:tr h="87934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395862" r="-98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9490399"/>
                      </a:ext>
                    </a:extLst>
                  </a:tr>
                  <a:tr h="872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0245" t="-502797" r="-980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119134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130A948E-922D-2A6C-D478-8DB26051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321" y="2292039"/>
            <a:ext cx="742950" cy="69237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450D79-F04B-80E0-B4C5-1EDDC4DC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272" y="3179484"/>
            <a:ext cx="741999" cy="6772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97B6C8-923F-278B-6C1E-900E1259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6" y="4033157"/>
            <a:ext cx="742777" cy="6923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5E0569C-721B-AAF5-0FA5-2E48C8194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36" y="4900547"/>
            <a:ext cx="742777" cy="6802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44B98-E831-C667-FDCA-F3F79A92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136" y="5747045"/>
            <a:ext cx="742777" cy="721118"/>
          </a:xfrm>
          <a:prstGeom prst="rect">
            <a:avLst/>
          </a:prstGeom>
        </p:spPr>
      </p:pic>
      <p:sp>
        <p:nvSpPr>
          <p:cNvPr id="42" name="object 3">
            <a:extLst>
              <a:ext uri="{FF2B5EF4-FFF2-40B4-BE49-F238E27FC236}">
                <a16:creationId xmlns:a16="http://schemas.microsoft.com/office/drawing/2014/main" id="{BCF3012E-5CF2-9FA7-2F71-BB00F4405E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MonteCarlo : Apprendre par l’interaction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/>
              <p:nvPr/>
            </p:nvSpPr>
            <p:spPr>
              <a:xfrm>
                <a:off x="543642" y="1600200"/>
                <a:ext cx="597330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Environnement : morpion face à un adversaire jouant random</a:t>
                </a:r>
              </a:p>
              <a:p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on </a:t>
                </a:r>
                <a:r>
                  <a:rPr lang="en-US" dirty="0" err="1"/>
                  <a:t>gagne</a:t>
                </a:r>
                <a:r>
                  <a:rPr lang="en-US" dirty="0"/>
                  <a:t>/</a:t>
                </a:r>
                <a:r>
                  <a:rPr lang="en-US" dirty="0" err="1"/>
                  <a:t>perd</a:t>
                </a:r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2F726B-A905-2C63-D896-B7203526D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" y="1600200"/>
                <a:ext cx="5973302" cy="646331"/>
              </a:xfrm>
              <a:prstGeom prst="rect">
                <a:avLst/>
              </a:prstGeom>
              <a:blipFill>
                <a:blip r:embed="rId12"/>
                <a:stretch>
                  <a:fillRect l="-816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EDF03F-E5F3-017E-524E-6DACA61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6" y="6182419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/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offline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CDB257-6192-6A68-A04E-4DE1C6B0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61" y="6144997"/>
                <a:ext cx="4912023" cy="646331"/>
              </a:xfrm>
              <a:prstGeom prst="rect">
                <a:avLst/>
              </a:prstGeom>
              <a:blipFill>
                <a:blip r:embed="rId14"/>
                <a:stretch>
                  <a:fillRect l="-111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2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595" y="2271749"/>
            <a:ext cx="4402534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3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3992651" y="2271748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31" y="5906931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98" y="5739773"/>
                <a:ext cx="5402902" cy="958147"/>
              </a:xfrm>
              <a:prstGeom prst="rect">
                <a:avLst/>
              </a:prstGeom>
              <a:blipFill>
                <a:blip r:embed="rId10"/>
                <a:stretch>
                  <a:fillRect l="-1016" t="-3185" b="-9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/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Remarques d’implémentation : 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initialisés</a:t>
                </a:r>
                <a:r>
                  <a:rPr lang="en-US" dirty="0"/>
                  <a:t> </a:t>
                </a:r>
                <a:r>
                  <a:rPr lang="en-US" dirty="0" err="1"/>
                  <a:t>aléatoirement</a:t>
                </a:r>
                <a:r>
                  <a:rPr lang="en-US" dirty="0"/>
                  <a:t> et on </a:t>
                </a:r>
                <a:r>
                  <a:rPr lang="en-US" dirty="0" err="1"/>
                  <a:t>utilise</a:t>
                </a:r>
                <a:r>
                  <a:rPr lang="en-US" dirty="0"/>
                  <a:t> </a:t>
                </a:r>
                <a:r>
                  <a:rPr lang="en-US" b="1" dirty="0"/>
                  <a:t>moving average </a:t>
                </a:r>
                <a:r>
                  <a:rPr lang="en-US" dirty="0"/>
                  <a:t>pour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6936DF-5D6C-7F0E-7717-9C0A129E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94629"/>
                <a:ext cx="5402902" cy="923330"/>
              </a:xfrm>
              <a:prstGeom prst="rect">
                <a:avLst/>
              </a:prstGeom>
              <a:blipFill>
                <a:blip r:embed="rId11"/>
                <a:stretch>
                  <a:fillRect l="-101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905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1701" y="2271747"/>
            <a:ext cx="4402534" cy="33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Monte Carlo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4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9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6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001000" y="2262221"/>
            <a:ext cx="4038600" cy="330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9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1AECDD68-54F5-F155-062B-ABA5066D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les actions qui ne sont jamais prises, et les états qui ne sont jamais atteint en jouant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ne </a:t>
                </a:r>
                <a:r>
                  <a:rPr lang="en-US" dirty="0" err="1"/>
                  <a:t>sont</a:t>
                </a:r>
                <a:r>
                  <a:rPr lang="en-US" dirty="0"/>
                  <a:t> pas </a:t>
                </a:r>
                <a:r>
                  <a:rPr lang="en-US" dirty="0" err="1"/>
                  <a:t>évalués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8BB79-FE6F-2E67-7BB1-4EE3F366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46331"/>
              </a:xfrm>
              <a:prstGeom prst="rect">
                <a:avLst/>
              </a:prstGeom>
              <a:blipFill>
                <a:blip r:embed="rId11"/>
                <a:stretch>
                  <a:fillRect l="-7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78D4FE-6F91-23BF-8168-3EEE46CA7998}"/>
              </a:ext>
            </a:extLst>
          </p:cNvPr>
          <p:cNvSpPr/>
          <p:nvPr/>
        </p:nvSpPr>
        <p:spPr>
          <a:xfrm>
            <a:off x="7874888" y="6057822"/>
            <a:ext cx="838200" cy="497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6C6B-766C-7B92-CCC8-A499C64F4D8A}"/>
              </a:ext>
            </a:extLst>
          </p:cNvPr>
          <p:cNvSpPr txBox="1"/>
          <p:nvPr/>
        </p:nvSpPr>
        <p:spPr>
          <a:xfrm>
            <a:off x="8839200" y="5909078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MonteCarlo ne sait </a:t>
            </a:r>
            <a:r>
              <a:rPr lang="fr-FR" dirty="0">
                <a:solidFill>
                  <a:srgbClr val="FF0000"/>
                </a:solidFill>
              </a:rPr>
              <a:t>PAS</a:t>
            </a:r>
            <a:r>
              <a:rPr lang="fr-FR" dirty="0"/>
              <a:t> évaluer les politiques déterministes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78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149849" y="2121932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49" y="2121932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4997449" y="3703082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449" y="3703082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750049" y="2617232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4997449" y="2617232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520949" y="2805640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49" y="2805640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6902450" y="2713307"/>
                <a:ext cx="2438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n episode ? </a:t>
                </a:r>
                <a:r>
                  <a:rPr lang="en-US" dirty="0" err="1"/>
                  <a:t>Jusqu’à</a:t>
                </a:r>
                <a:r>
                  <a:rPr lang="en-US" dirty="0"/>
                  <a:t> convergence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450" y="2713307"/>
                <a:ext cx="2438400" cy="1754326"/>
              </a:xfrm>
              <a:prstGeom prst="rect">
                <a:avLst/>
              </a:prstGeom>
              <a:blipFill>
                <a:blip r:embed="rId6"/>
                <a:stretch>
                  <a:fillRect l="-500" t="-1736" r="-5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7EA2B63-BCEE-781E-E19D-64E5C8FF9B5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233580" y="1308724"/>
            <a:ext cx="34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fr-FR" dirty="0">
                <a:solidFill>
                  <a:srgbClr val="00B0F0"/>
                </a:solidFill>
              </a:rPr>
              <a:t>Monte Carlo Control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2057400" y="1902857"/>
            <a:ext cx="728345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1774822" y="3458113"/>
                <a:ext cx="3200401" cy="503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2" y="3458113"/>
                <a:ext cx="3200401" cy="503343"/>
              </a:xfrm>
              <a:prstGeom prst="rect">
                <a:avLst/>
              </a:prstGeom>
              <a:blipFill>
                <a:blip r:embed="rId7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26947D-0676-B027-F9AE-B35EE2DD181F}"/>
              </a:ext>
            </a:extLst>
          </p:cNvPr>
          <p:cNvSpPr txBox="1"/>
          <p:nvPr/>
        </p:nvSpPr>
        <p:spPr>
          <a:xfrm>
            <a:off x="228600" y="5334000"/>
            <a:ext cx="1165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on a vu que Monte Carlo n’évalue pas bien les politiques déterministes pour ce qui est des actions non choisies, car l’algorithme a besoin d’expériences où ces actions ont lieues.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66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C7378A-4976-A0DE-C670-149706861B2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Dilemme Exploration vs. Exploitation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/>
              <p:nvPr/>
            </p:nvSpPr>
            <p:spPr>
              <a:xfrm>
                <a:off x="304800" y="1673885"/>
                <a:ext cx="6896440" cy="400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</a:t>
                </a:r>
                <a:r>
                  <a:rPr lang="fr-FR" dirty="0">
                    <a:solidFill>
                      <a:srgbClr val="C00000"/>
                    </a:solidFill>
                  </a:rPr>
                  <a:t>exploration</a:t>
                </a:r>
                <a:r>
                  <a:rPr lang="fr-FR" dirty="0"/>
                  <a:t> : certaines actions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visitées</a:t>
                </a:r>
                <a:r>
                  <a:rPr lang="en-US" dirty="0"/>
                  <a:t> </a:t>
                </a:r>
                <a:r>
                  <a:rPr lang="en-US" dirty="0" err="1"/>
                  <a:t>donc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bien </a:t>
                </a:r>
                <a:r>
                  <a:rPr lang="en-US" dirty="0" err="1"/>
                  <a:t>estimées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Solution : </a:t>
                </a:r>
                <a:r>
                  <a:rPr lang="en-US" dirty="0" err="1"/>
                  <a:t>utiliser</a:t>
                </a:r>
                <a:r>
                  <a:rPr lang="en-US" dirty="0"/>
                  <a:t> des politiques plus </a:t>
                </a:r>
                <a:r>
                  <a:rPr lang="en-US" dirty="0" err="1"/>
                  <a:t>exploratives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lim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é 1−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~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avec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probabilit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de Boltzmann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′)/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Politique UCB 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fr-F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func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28FA0-661F-0E6B-988A-BF6D1972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73885"/>
                <a:ext cx="6896440" cy="4004173"/>
              </a:xfrm>
              <a:prstGeom prst="rect">
                <a:avLst/>
              </a:prstGeom>
              <a:blipFill>
                <a:blip r:embed="rId3"/>
                <a:stretch>
                  <a:fillRect l="-707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psilon greedy method. At each step, a random number is generated by the model. If the number was lower than epsilon in that step (exploration area) the model chooses a random action and if it was higher than epsilon in that step (exploitation area) the model chooses an action based on what it learned.">
            <a:extLst>
              <a:ext uri="{FF2B5EF4-FFF2-40B4-BE49-F238E27FC236}">
                <a16:creationId xmlns:a16="http://schemas.microsoft.com/office/drawing/2014/main" id="{4617962E-59F0-37B2-CA89-158930DD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6" y="2388846"/>
            <a:ext cx="3619332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7691DF7-4029-E835-6DB5-5834CFC1C128}"/>
              </a:ext>
            </a:extLst>
          </p:cNvPr>
          <p:cNvSpPr/>
          <p:nvPr/>
        </p:nvSpPr>
        <p:spPr>
          <a:xfrm rot="16200000">
            <a:off x="3678408" y="5044882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4177DB-C86D-0391-4EDE-B23182620179}"/>
              </a:ext>
            </a:extLst>
          </p:cNvPr>
          <p:cNvSpPr/>
          <p:nvPr/>
        </p:nvSpPr>
        <p:spPr>
          <a:xfrm rot="16200000">
            <a:off x="4846591" y="4828860"/>
            <a:ext cx="251259" cy="1105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492E-A703-16F3-43B1-B344C4843D54}"/>
              </a:ext>
            </a:extLst>
          </p:cNvPr>
          <p:cNvSpPr txBox="1"/>
          <p:nvPr/>
        </p:nvSpPr>
        <p:spPr>
          <a:xfrm>
            <a:off x="3126990" y="5547612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A4C0E-8030-B888-4AC1-8DBAA541917D}"/>
              </a:ext>
            </a:extLst>
          </p:cNvPr>
          <p:cNvSpPr txBox="1"/>
          <p:nvPr/>
        </p:nvSpPr>
        <p:spPr>
          <a:xfrm>
            <a:off x="4442012" y="554761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15813-A043-1B1F-A8CF-829B585587CD}"/>
              </a:ext>
            </a:extLst>
          </p:cNvPr>
          <p:cNvSpPr txBox="1"/>
          <p:nvPr/>
        </p:nvSpPr>
        <p:spPr>
          <a:xfrm>
            <a:off x="152400" y="617220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le dilemme exploitation/exploration est un aspect essentiel du RL. Il est largement étudié dans un problème fondamental du RL, celui des K machines à sous (N-Bandit </a:t>
            </a:r>
            <a:r>
              <a:rPr lang="fr-FR" dirty="0" err="1"/>
              <a:t>Problem</a:t>
            </a:r>
            <a:r>
              <a:rPr lang="fr-F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579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719288E-AD15-3A63-6EDD-6781AD1ABBF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Control : Résultats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FC7A57-DBA1-8689-3A4F-F4F214813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649112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17574-446B-88E8-1C69-E450859CE28F}"/>
                  </a:ext>
                </a:extLst>
              </p:cNvPr>
              <p:cNvSpPr txBox="1"/>
              <p:nvPr/>
            </p:nvSpPr>
            <p:spPr>
              <a:xfrm>
                <a:off x="6629400" y="4196076"/>
                <a:ext cx="480060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Remarques d’implémentation : </a:t>
                </a:r>
              </a:p>
              <a:p>
                <a:r>
                  <a:rPr lang="fr-FR" dirty="0"/>
                  <a:t>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values sont initialisées aléatoirement au début, puis à chaque phase d’évaluation (</a:t>
                </a:r>
                <a:r>
                  <a:rPr lang="fr-FR" dirty="0" err="1"/>
                  <a:t>Prediction</a:t>
                </a:r>
                <a:r>
                  <a:rPr lang="fr-FR" dirty="0"/>
                  <a:t>) elles sont initialisés comme les précédentes Q values.</a:t>
                </a:r>
              </a:p>
              <a:p>
                <a:endParaRPr lang="fr-FR" dirty="0"/>
              </a:p>
              <a:p>
                <a:r>
                  <a:rPr lang="fr-FR" dirty="0"/>
                  <a:t>On explore avec une politique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greedy</a:t>
                </a:r>
                <a:r>
                  <a:rPr lang="en-US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constant à 0,1.</a:t>
                </a:r>
                <a:r>
                  <a:rPr lang="en-US" b="1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17574-446B-88E8-1C69-E450859C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196076"/>
                <a:ext cx="4800600" cy="2308324"/>
              </a:xfrm>
              <a:prstGeom prst="rect">
                <a:avLst/>
              </a:prstGeom>
              <a:blipFill>
                <a:blip r:embed="rId3"/>
                <a:stretch>
                  <a:fillRect l="-1144" t="-1319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/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0BFA316-1162-FE87-7234-23E041351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28" y="1507762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/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6C7062-AB79-5FAF-239B-B496D592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28" y="2655284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D6858474-482E-01E5-917F-1AE22C8A8C51}"/>
              </a:ext>
            </a:extLst>
          </p:cNvPr>
          <p:cNvCxnSpPr>
            <a:cxnSpLocks/>
            <a:stCxn id="2" idx="3"/>
            <a:endCxn id="3" idx="3"/>
          </p:cNvCxnSpPr>
          <p:nvPr/>
        </p:nvCxnSpPr>
        <p:spPr>
          <a:xfrm>
            <a:off x="9883928" y="2003062"/>
            <a:ext cx="76200" cy="1109422"/>
          </a:xfrm>
          <a:prstGeom prst="curvedConnector3">
            <a:avLst>
              <a:gd name="adj1" fmla="val 4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35455B1-28FE-1362-0073-C77EE166CF38}"/>
              </a:ext>
            </a:extLst>
          </p:cNvPr>
          <p:cNvCxnSpPr>
            <a:stCxn id="3" idx="1"/>
            <a:endCxn id="2" idx="1"/>
          </p:cNvCxnSpPr>
          <p:nvPr/>
        </p:nvCxnSpPr>
        <p:spPr>
          <a:xfrm rot="10800000" flipH="1">
            <a:off x="8207528" y="2003062"/>
            <a:ext cx="76200" cy="1109422"/>
          </a:xfrm>
          <a:prstGeom prst="curvedConnector3">
            <a:avLst>
              <a:gd name="adj1" fmla="val -3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F80CA-2B71-152A-9B4D-F37D4E34BC25}"/>
                  </a:ext>
                </a:extLst>
              </p:cNvPr>
              <p:cNvSpPr txBox="1"/>
              <p:nvPr/>
            </p:nvSpPr>
            <p:spPr>
              <a:xfrm>
                <a:off x="6569227" y="1728626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F80CA-2B71-152A-9B4D-F37D4E34B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27" y="1728626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155A2-4FC2-EAF3-70AF-1C26611099B5}"/>
                  </a:ext>
                </a:extLst>
              </p:cNvPr>
              <p:cNvSpPr txBox="1"/>
              <p:nvPr/>
            </p:nvSpPr>
            <p:spPr>
              <a:xfrm>
                <a:off x="9960128" y="1828800"/>
                <a:ext cx="2438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b="0" dirty="0"/>
              </a:p>
              <a:p>
                <a:pPr algn="ctr"/>
                <a:endParaRPr lang="fr-FR" dirty="0"/>
              </a:p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MC 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r>
                  <a:rPr lang="en-US" dirty="0"/>
                  <a:t>Durée = 50 </a:t>
                </a:r>
                <a:r>
                  <a:rPr lang="en-US" dirty="0" err="1"/>
                  <a:t>épisodes</a:t>
                </a:r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155A2-4FC2-EAF3-70AF-1C2661109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128" y="1828800"/>
                <a:ext cx="2438400" cy="1477328"/>
              </a:xfrm>
              <a:prstGeom prst="rect">
                <a:avLst/>
              </a:prstGeom>
              <a:blipFill>
                <a:blip r:embed="rId7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30F999-1BA7-93F2-022C-48336175EA15}"/>
                  </a:ext>
                </a:extLst>
              </p:cNvPr>
              <p:cNvSpPr txBox="1"/>
              <p:nvPr/>
            </p:nvSpPr>
            <p:spPr>
              <a:xfrm>
                <a:off x="6104965" y="2360655"/>
                <a:ext cx="2209801" cy="773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30F999-1BA7-93F2-022C-48336175E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965" y="2360655"/>
                <a:ext cx="2209801" cy="7739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79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FFA007C8-B635-4EC5-4F4F-07CCDAA453A5}"/>
              </a:ext>
            </a:extLst>
          </p:cNvPr>
          <p:cNvSpPr/>
          <p:nvPr/>
        </p:nvSpPr>
        <p:spPr>
          <a:xfrm>
            <a:off x="2292709" y="2399289"/>
            <a:ext cx="7551954" cy="3487345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/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B103591F-AC11-2124-0C2B-78987B0A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6" y="3518900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6">
            <a:extLst>
              <a:ext uri="{FF2B5EF4-FFF2-40B4-BE49-F238E27FC236}">
                <a16:creationId xmlns:a16="http://schemas.microsoft.com/office/drawing/2014/main" id="{088A1F59-A040-6B45-0BD7-78503EEE9082}"/>
              </a:ext>
            </a:extLst>
          </p:cNvPr>
          <p:cNvSpPr txBox="1"/>
          <p:nvPr/>
        </p:nvSpPr>
        <p:spPr>
          <a:xfrm>
            <a:off x="3214171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530A23C-CD5A-6F55-220B-C008FBD40499}"/>
              </a:ext>
            </a:extLst>
          </p:cNvPr>
          <p:cNvSpPr txBox="1"/>
          <p:nvPr/>
        </p:nvSpPr>
        <p:spPr>
          <a:xfrm>
            <a:off x="5451048" y="36527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F33B58A-85CD-5EFA-BDD7-BB9061C55FD0}"/>
              </a:ext>
            </a:extLst>
          </p:cNvPr>
          <p:cNvSpPr txBox="1"/>
          <p:nvPr/>
        </p:nvSpPr>
        <p:spPr>
          <a:xfrm>
            <a:off x="7327092" y="36633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20E93D7-288E-BEA8-88D0-DADCFFD1E340}"/>
              </a:ext>
            </a:extLst>
          </p:cNvPr>
          <p:cNvSpPr txBox="1"/>
          <p:nvPr/>
        </p:nvSpPr>
        <p:spPr>
          <a:xfrm>
            <a:off x="6601160" y="21192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26" name="object 33">
            <a:extLst>
              <a:ext uri="{FF2B5EF4-FFF2-40B4-BE49-F238E27FC236}">
                <a16:creationId xmlns:a16="http://schemas.microsoft.com/office/drawing/2014/main" id="{2D70C12A-F5C4-002F-E13E-CC2B5FC314B7}"/>
              </a:ext>
            </a:extLst>
          </p:cNvPr>
          <p:cNvGrpSpPr/>
          <p:nvPr/>
        </p:nvGrpSpPr>
        <p:grpSpPr>
          <a:xfrm>
            <a:off x="3974157" y="4859672"/>
            <a:ext cx="3791573" cy="1762117"/>
            <a:chOff x="1729485" y="4215129"/>
            <a:chExt cx="2571750" cy="1256665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9ED511B-F394-7968-5631-8E53E9B405C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74120D1D-0890-82E5-E499-3B5936CFF851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6">
            <a:extLst>
              <a:ext uri="{FF2B5EF4-FFF2-40B4-BE49-F238E27FC236}">
                <a16:creationId xmlns:a16="http://schemas.microsoft.com/office/drawing/2014/main" id="{CFBD5BD6-9D5F-4010-C980-B042C988771D}"/>
              </a:ext>
            </a:extLst>
          </p:cNvPr>
          <p:cNvSpPr txBox="1"/>
          <p:nvPr/>
        </p:nvSpPr>
        <p:spPr>
          <a:xfrm>
            <a:off x="4931719" y="485790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30" name="object 37">
            <a:extLst>
              <a:ext uri="{FF2B5EF4-FFF2-40B4-BE49-F238E27FC236}">
                <a16:creationId xmlns:a16="http://schemas.microsoft.com/office/drawing/2014/main" id="{92D9CD10-1453-ECD2-74AB-7896B216A59A}"/>
              </a:ext>
            </a:extLst>
          </p:cNvPr>
          <p:cNvGrpSpPr/>
          <p:nvPr/>
        </p:nvGrpSpPr>
        <p:grpSpPr>
          <a:xfrm>
            <a:off x="4054013" y="1884582"/>
            <a:ext cx="3809450" cy="1395883"/>
            <a:chOff x="1729739" y="1722120"/>
            <a:chExt cx="2571115" cy="1257300"/>
          </a:xfrm>
        </p:grpSpPr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5B5868D-B190-8156-AB8B-C5A6A30D8E4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5D2ECF06-BB13-C572-691A-0D6729386398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0">
            <a:extLst>
              <a:ext uri="{FF2B5EF4-FFF2-40B4-BE49-F238E27FC236}">
                <a16:creationId xmlns:a16="http://schemas.microsoft.com/office/drawing/2014/main" id="{783F57E4-6C24-3506-2CF0-714FB6B37DBA}"/>
              </a:ext>
            </a:extLst>
          </p:cNvPr>
          <p:cNvSpPr txBox="1"/>
          <p:nvPr/>
        </p:nvSpPr>
        <p:spPr>
          <a:xfrm>
            <a:off x="5326406" y="2287851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/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34" name="object 5">
                <a:extLst>
                  <a:ext uri="{FF2B5EF4-FFF2-40B4-BE49-F238E27FC236}">
                    <a16:creationId xmlns:a16="http://schemas.microsoft.com/office/drawing/2014/main" id="{E9A4EE31-F79F-96DE-7FB1-A8547038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990" y="364452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/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4DCDE01E-09C7-8091-51B4-5FD32632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2" y="2602979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Étiquette : Mario Bros">
            <a:extLst>
              <a:ext uri="{FF2B5EF4-FFF2-40B4-BE49-F238E27FC236}">
                <a16:creationId xmlns:a16="http://schemas.microsoft.com/office/drawing/2014/main" id="{84EC228E-D7B9-4DA2-E500-127CC189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10" y="5376965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8633DD-56DF-0F22-5CD3-19FED7B9C2DB}"/>
              </a:ext>
            </a:extLst>
          </p:cNvPr>
          <p:cNvSpPr txBox="1"/>
          <p:nvPr/>
        </p:nvSpPr>
        <p:spPr>
          <a:xfrm>
            <a:off x="4198667" y="5363562"/>
            <a:ext cx="187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Un simulateur NES d’un jeu Mario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AA3F09-16BA-2F2C-F04A-B7CF9C3FC811}"/>
              </a:ext>
            </a:extLst>
          </p:cNvPr>
          <p:cNvSpPr/>
          <p:nvPr/>
        </p:nvSpPr>
        <p:spPr>
          <a:xfrm>
            <a:off x="4129663" y="5249068"/>
            <a:ext cx="3492880" cy="12416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2D888B-D234-A225-3EB8-C96B6A63DD2F}"/>
              </a:ext>
            </a:extLst>
          </p:cNvPr>
          <p:cNvSpPr txBox="1"/>
          <p:nvPr/>
        </p:nvSpPr>
        <p:spPr>
          <a:xfrm>
            <a:off x="126705" y="3613399"/>
            <a:ext cx="219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frame du jeu, en 200x240x3</a:t>
            </a:r>
          </a:p>
        </p:txBody>
      </p:sp>
      <p:pic>
        <p:nvPicPr>
          <p:cNvPr id="45" name="Picture 2" descr="Étiquette : Mario Bros">
            <a:extLst>
              <a:ext uri="{FF2B5EF4-FFF2-40B4-BE49-F238E27FC236}">
                <a16:creationId xmlns:a16="http://schemas.microsoft.com/office/drawing/2014/main" id="{12CBB065-06AD-D8EC-9CD9-7C9D442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1" y="4201739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F3A83C-3FA0-D190-919A-A6FB704B7D1F}"/>
              </a:ext>
            </a:extLst>
          </p:cNvPr>
          <p:cNvSpPr/>
          <p:nvPr/>
        </p:nvSpPr>
        <p:spPr>
          <a:xfrm>
            <a:off x="43647" y="3613399"/>
            <a:ext cx="2198797" cy="17190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/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d’état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8F7B5D-B716-BDED-9426-46807AF4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1" y="3159953"/>
                <a:ext cx="1899733" cy="369332"/>
              </a:xfrm>
              <a:prstGeom prst="rect">
                <a:avLst/>
              </a:prstGeom>
              <a:blipFill>
                <a:blip r:embed="rId6"/>
                <a:stretch>
                  <a:fillRect l="-28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CDAFB011-8BE9-E25D-067C-04F50F500AFE}"/>
              </a:ext>
            </a:extLst>
          </p:cNvPr>
          <p:cNvSpPr/>
          <p:nvPr/>
        </p:nvSpPr>
        <p:spPr>
          <a:xfrm>
            <a:off x="9958915" y="3790073"/>
            <a:ext cx="1995741" cy="55336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/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d’action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68233-417A-9643-2167-621502490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44" y="3400816"/>
                <a:ext cx="2154719" cy="369332"/>
              </a:xfrm>
              <a:prstGeom prst="rect">
                <a:avLst/>
              </a:prstGeom>
              <a:blipFill>
                <a:blip r:embed="rId7"/>
                <a:stretch>
                  <a:fillRect l="-226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/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E3538B-B58F-85AA-0DBA-84591DAD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15" y="3882088"/>
                <a:ext cx="1957325" cy="369332"/>
              </a:xfrm>
              <a:prstGeom prst="rect">
                <a:avLst/>
              </a:prstGeom>
              <a:blipFill>
                <a:blip r:embed="rId8"/>
                <a:stretch>
                  <a:fillRect l="-2804" t="-11667" r="-12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/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Exemple de </a:t>
                </a:r>
                <a:r>
                  <a:rPr lang="fr-FR" dirty="0" err="1"/>
                  <a:t>reward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dirty="0"/>
                  <a:t> :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61767-F87F-1723-1AB8-56E132A9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6" y="3389388"/>
                <a:ext cx="2386269" cy="369332"/>
              </a:xfrm>
              <a:prstGeom prst="rect">
                <a:avLst/>
              </a:prstGeom>
              <a:blipFill>
                <a:blip r:embed="rId9"/>
                <a:stretch>
                  <a:fillRect l="-230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84896BA-05CA-AADC-9AF0-DEE24EBF5B40}"/>
              </a:ext>
            </a:extLst>
          </p:cNvPr>
          <p:cNvSpPr/>
          <p:nvPr/>
        </p:nvSpPr>
        <p:spPr>
          <a:xfrm>
            <a:off x="6172200" y="3784431"/>
            <a:ext cx="3352800" cy="66855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/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avancer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le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plus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vite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possible</m:t>
                      </m:r>
                    </m:oMath>
                  </m:oMathPara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à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chaque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instant</m:t>
                    </m:r>
                  </m:oMath>
                </a14:m>
                <a:r>
                  <a:rPr lang="fr-FR" b="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A15918-277D-E5BF-350D-C221DC2D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8" y="3770749"/>
                <a:ext cx="3575374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bject 3">
            <a:extLst>
              <a:ext uri="{FF2B5EF4-FFF2-40B4-BE49-F238E27FC236}">
                <a16:creationId xmlns:a16="http://schemas.microsoft.com/office/drawing/2014/main" id="{D89173FF-50C3-F9DB-3F35-872B22662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interaction env./agent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3649367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Peut apprendre de vraies expériences donc adapté aux problèmes réels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Offline : On doit </a:t>
                </a:r>
                <a:r>
                  <a:rPr lang="en-US" dirty="0" err="1"/>
                  <a:t>attendre</a:t>
                </a:r>
                <a:r>
                  <a:rPr lang="en-US" dirty="0"/>
                  <a:t> la fin d’un episode pour </a:t>
                </a:r>
                <a:r>
                  <a:rPr lang="en-US" dirty="0" err="1"/>
                  <a:t>estimer</a:t>
                </a:r>
                <a:r>
                  <a:rPr lang="en-US" dirty="0"/>
                  <a:t> les </a:t>
                </a:r>
                <a:r>
                  <a:rPr lang="en-US" dirty="0" err="1"/>
                  <a:t>valeurs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Variance de </a:t>
                </a:r>
                <a:r>
                  <a:rPr lang="en-US" dirty="0" err="1"/>
                  <a:t>l’estimateur</a:t>
                </a:r>
                <a:r>
                  <a:rPr lang="en-US" dirty="0"/>
                  <a:t> </a:t>
                </a:r>
                <a:r>
                  <a:rPr lang="en-US" dirty="0" err="1"/>
                  <a:t>élevé</a:t>
                </a:r>
                <a:r>
                  <a:rPr lang="en-US" dirty="0"/>
                  <a:t> </a:t>
                </a:r>
                <a:r>
                  <a:rPr lang="en-US" dirty="0" err="1"/>
                  <a:t>quand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devient</a:t>
                </a:r>
                <a:r>
                  <a:rPr lang="en-US" dirty="0"/>
                  <a:t> grand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2031325"/>
              </a:xfrm>
              <a:prstGeom prst="rect">
                <a:avLst/>
              </a:prstGeom>
              <a:blipFill>
                <a:blip r:embed="rId2"/>
                <a:stretch>
                  <a:fillRect l="-432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495800" y="2667000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TD Learning </a:t>
            </a:r>
            <a:r>
              <a:rPr lang="fr-FR" spc="-20" dirty="0" err="1"/>
              <a:t>methods</a:t>
            </a:r>
            <a:endParaRPr spc="-40" dirty="0"/>
          </a:p>
        </p:txBody>
      </p:sp>
    </p:spTree>
    <p:extLst>
      <p:ext uri="{BB962C8B-B14F-4D97-AF65-F5344CB8AC3E}">
        <p14:creationId xmlns:p14="http://schemas.microsoft.com/office/powerpoint/2010/main" val="4112375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7F26E4E-6054-0DF1-830A-B7CB3059F96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Vers TD Learning : le dilemme biais-variance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/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nor/>
                          </m:rP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MonteCarlo</m:t>
                        </m:r>
                      </m:sub>
                    </m:sSub>
                    <m:r>
                      <a:rPr lang="fr-FR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- Sans </a:t>
                </a:r>
                <a:r>
                  <a:rPr lang="en-US" dirty="0" err="1"/>
                  <a:t>biais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MonteCarlo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 Variance très </a:t>
                </a:r>
                <a:r>
                  <a:rPr lang="en-US" dirty="0" err="1"/>
                  <a:t>importante</a:t>
                </a:r>
                <a:r>
                  <a:rPr lang="en-US" dirty="0"/>
                  <a:t> car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très </a:t>
                </a:r>
                <a:r>
                  <a:rPr lang="en-US" dirty="0" err="1"/>
                  <a:t>peu</a:t>
                </a:r>
                <a:r>
                  <a:rPr lang="en-US" dirty="0"/>
                  <a:t> </a:t>
                </a:r>
                <a:r>
                  <a:rPr lang="en-US" dirty="0" err="1"/>
                  <a:t>corellés</a:t>
                </a:r>
                <a:endParaRPr lang="en-US" dirty="0"/>
              </a:p>
              <a:p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561B3-31FB-B26F-E790-BE6EBC8F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5309543"/>
                <a:ext cx="7294740" cy="1549591"/>
              </a:xfrm>
              <a:prstGeom prst="rect">
                <a:avLst/>
              </a:prstGeom>
              <a:blipFill>
                <a:blip r:embed="rId3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D753D9E-15BA-58A5-B93B-DEB2A4785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" t="12842" r="4133"/>
          <a:stretch/>
        </p:blipFill>
        <p:spPr>
          <a:xfrm>
            <a:off x="6666090" y="1526653"/>
            <a:ext cx="4044453" cy="2538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28FEB4-62A2-A3AD-F9CB-82AD989F22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12531"/>
          <a:stretch/>
        </p:blipFill>
        <p:spPr>
          <a:xfrm>
            <a:off x="838200" y="1545193"/>
            <a:ext cx="3852542" cy="2567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E28E9-D695-0C84-351F-A9B41B84AD03}"/>
              </a:ext>
            </a:extLst>
          </p:cNvPr>
          <p:cNvSpPr txBox="1"/>
          <p:nvPr/>
        </p:nvSpPr>
        <p:spPr>
          <a:xfrm>
            <a:off x="7010400" y="114654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d’algo avec de la variance 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9FFD8-0653-2A86-5648-970B704E4174}"/>
              </a:ext>
            </a:extLst>
          </p:cNvPr>
          <p:cNvSpPr txBox="1"/>
          <p:nvPr/>
        </p:nvSpPr>
        <p:spPr>
          <a:xfrm>
            <a:off x="1295400" y="1143000"/>
            <a:ext cx="624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d’algo avec du biais 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/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le biais d’un estimateur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u="sng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fr-FR" b="0" i="1" u="sng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fr-FR" dirty="0"/>
              </a:p>
              <a:p>
                <a:r>
                  <a:rPr lang="fr-FR" dirty="0"/>
                  <a:t>C’est l’erreur systématique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Si le </a:t>
                </a:r>
                <a:r>
                  <a:rPr lang="en-US" dirty="0" err="1"/>
                  <a:t>biais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non </a:t>
                </a:r>
                <a:r>
                  <a:rPr lang="en-US" dirty="0" err="1"/>
                  <a:t>nul</a:t>
                </a:r>
                <a:r>
                  <a:rPr lang="en-US" dirty="0"/>
                  <a:t>, on </a:t>
                </a:r>
                <a:r>
                  <a:rPr lang="en-US" dirty="0" err="1"/>
                  <a:t>apprend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mauvaise</a:t>
                </a:r>
                <a:r>
                  <a:rPr lang="en-US" dirty="0"/>
                  <a:t> </a:t>
                </a:r>
                <a:r>
                  <a:rPr lang="en-US" dirty="0" err="1"/>
                  <a:t>valeur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FA732-006E-D673-688B-CFE8C33B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69" y="4068028"/>
                <a:ext cx="5867400" cy="923330"/>
              </a:xfrm>
              <a:prstGeom prst="rect">
                <a:avLst/>
              </a:prstGeom>
              <a:blipFill>
                <a:blip r:embed="rId6"/>
                <a:stretch>
                  <a:fillRect l="-83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/>
              <p:nvPr/>
            </p:nvSpPr>
            <p:spPr>
              <a:xfrm>
                <a:off x="6307067" y="4068028"/>
                <a:ext cx="601853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Qu’est ce que la variance ?</a:t>
                </a:r>
              </a:p>
              <a:p>
                <a:r>
                  <a:rPr lang="fr-FR" dirty="0"/>
                  <a:t>C’est l’erreur typique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dirty="0"/>
                  <a:t> obtenue pour 1 estimation.</a:t>
                </a:r>
              </a:p>
              <a:p>
                <a:r>
                  <a:rPr lang="fr-FR" dirty="0"/>
                  <a:t>Si la variance est élevée, il faudra beaucoup de sample avant d’avoir une bonne estimation.</a:t>
                </a:r>
              </a:p>
              <a:p>
                <a:endParaRPr lang="fr-FR" dirty="0"/>
              </a:p>
              <a:p>
                <a:r>
                  <a:rPr lang="en-US" dirty="0"/>
                  <a:t>Sources de variance : t</a:t>
                </a:r>
                <a:r>
                  <a:rPr lang="fr-FR" dirty="0" err="1"/>
                  <a:t>ransitions</a:t>
                </a:r>
                <a:r>
                  <a:rPr lang="fr-FR" dirty="0"/>
                  <a:t>/</a:t>
                </a:r>
                <a:r>
                  <a:rPr lang="fr-FR" dirty="0" err="1"/>
                  <a:t>reward</a:t>
                </a:r>
                <a:r>
                  <a:rPr lang="fr-FR" dirty="0"/>
                  <a:t>/politique de l’agent stochastiques</a:t>
                </a:r>
                <a:endParaRPr lang="en-US" dirty="0"/>
              </a:p>
              <a:p>
                <a:endParaRPr lang="fr-FR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E1D73-7F22-9ED7-62E3-224C1C12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067" y="4068028"/>
                <a:ext cx="6018531" cy="2585323"/>
              </a:xfrm>
              <a:prstGeom prst="rect">
                <a:avLst/>
              </a:prstGeom>
              <a:blipFill>
                <a:blip r:embed="rId7"/>
                <a:stretch>
                  <a:fillRect l="-912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3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2F3432B-FDDB-D706-211F-DC672DA3AF5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FBECB-A9D4-7870-02DD-F6FA3626AC2E}"/>
              </a:ext>
            </a:extLst>
          </p:cNvPr>
          <p:cNvSpPr txBox="1"/>
          <p:nvPr/>
        </p:nvSpPr>
        <p:spPr>
          <a:xfrm>
            <a:off x="228600" y="1676400"/>
            <a:ext cx="112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 dans Monte Carlo on apprend par l’expérience, mais ici par </a:t>
            </a:r>
            <a:r>
              <a:rPr lang="fr-FR" dirty="0">
                <a:solidFill>
                  <a:srgbClr val="FF0000"/>
                </a:solidFill>
              </a:rPr>
              <a:t>bootstrapping </a:t>
            </a:r>
            <a:r>
              <a:rPr lang="fr-FR" dirty="0"/>
              <a:t>on n’attend pas la fin de l’épisode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/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	 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A8B9B-E9A2-FC94-416F-3C775382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166666"/>
                <a:ext cx="8190063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/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         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A65F-9F4B-80E2-0CC9-A8696A16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6932"/>
                <a:ext cx="7765459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/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sans </a:t>
                </a:r>
                <a:r>
                  <a:rPr lang="en-US" dirty="0" err="1"/>
                  <a:t>biais</a:t>
                </a:r>
                <a:r>
                  <a:rPr lang="en-US" dirty="0"/>
                  <a:t> et à </a:t>
                </a:r>
                <a:r>
                  <a:rPr lang="en-US" dirty="0" err="1"/>
                  <a:t>faible</a:t>
                </a:r>
                <a:r>
                  <a:rPr lang="en-US" dirty="0"/>
                  <a:t> variance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C4451-624D-83ED-0DFB-431E84F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3678744"/>
                <a:ext cx="9011378" cy="369332"/>
              </a:xfrm>
              <a:prstGeom prst="rect">
                <a:avLst/>
              </a:prstGeom>
              <a:blipFill>
                <a:blip r:embed="rId4"/>
                <a:stretch>
                  <a:fillRect t="-8197" r="-2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72F9C56-854E-6E09-6B33-C06A62DAE46C}"/>
              </a:ext>
            </a:extLst>
          </p:cNvPr>
          <p:cNvSpPr/>
          <p:nvPr/>
        </p:nvSpPr>
        <p:spPr>
          <a:xfrm rot="16200000">
            <a:off x="1005107" y="4658147"/>
            <a:ext cx="369332" cy="38099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629C9AB-15C7-FE5E-2911-44F8D31146BC}"/>
              </a:ext>
            </a:extLst>
          </p:cNvPr>
          <p:cNvSpPr/>
          <p:nvPr/>
        </p:nvSpPr>
        <p:spPr>
          <a:xfrm rot="16200000">
            <a:off x="2041941" y="4298439"/>
            <a:ext cx="369332" cy="110041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3C1D3-CA86-A736-D5A4-5F32C4B868D6}"/>
              </a:ext>
            </a:extLst>
          </p:cNvPr>
          <p:cNvSpPr txBox="1"/>
          <p:nvPr/>
        </p:nvSpPr>
        <p:spPr>
          <a:xfrm>
            <a:off x="21587" y="5023988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non biaisé, permettant d’apprendre 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E5665-C767-2636-BCF8-A91F167295A5}"/>
              </a:ext>
            </a:extLst>
          </p:cNvPr>
          <p:cNvSpPr txBox="1"/>
          <p:nvPr/>
        </p:nvSpPr>
        <p:spPr>
          <a:xfrm>
            <a:off x="1881463" y="5067742"/>
            <a:ext cx="17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terme biaisé, estime la suite des </a:t>
            </a:r>
            <a:r>
              <a:rPr lang="fr-FR" sz="1200" dirty="0" err="1"/>
              <a:t>rewards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/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</a:t>
                </a:r>
                <a:r>
                  <a:rPr lang="en-US" dirty="0"/>
                  <a:t> un </a:t>
                </a:r>
                <a:r>
                  <a:rPr lang="en-US" dirty="0" err="1"/>
                  <a:t>estimateur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avec </a:t>
                </a:r>
                <a:r>
                  <a:rPr lang="en-US" dirty="0" err="1">
                    <a:solidFill>
                      <a:srgbClr val="FF0000"/>
                    </a:solidFill>
                  </a:rPr>
                  <a:t>biais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mais à </a:t>
                </a:r>
                <a:r>
                  <a:rPr lang="en-US" dirty="0" err="1"/>
                  <a:t>faible</a:t>
                </a:r>
                <a:r>
                  <a:rPr lang="en-US" dirty="0"/>
                  <a:t> variance.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58296-C135-7FA1-68BA-3D5AA82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54" y="4260218"/>
                <a:ext cx="6600012" cy="369332"/>
              </a:xfrm>
              <a:prstGeom prst="rect">
                <a:avLst/>
              </a:prstGeom>
              <a:blipFill>
                <a:blip r:embed="rId5"/>
                <a:stretch>
                  <a:fillRect t="-10000" r="-6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80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/>
              <p:nvPr/>
            </p:nvSpPr>
            <p:spPr>
              <a:xfrm>
                <a:off x="5257800" y="2154989"/>
                <a:ext cx="3185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 = Différence Temporelle (TD)</a:t>
                </a: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D270A-D009-3A1C-31D3-8CD16550F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154989"/>
                <a:ext cx="3185488" cy="646331"/>
              </a:xfrm>
              <a:prstGeom prst="rect">
                <a:avLst/>
              </a:prstGeom>
              <a:blipFill>
                <a:blip r:embed="rId2"/>
                <a:stretch>
                  <a:fillRect t="-5660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/>
              <p:nvPr/>
            </p:nvSpPr>
            <p:spPr>
              <a:xfrm>
                <a:off x="2142698" y="1428349"/>
                <a:ext cx="683980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Implémentation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endParaRPr lang="en-US" dirty="0">
                  <a:solidFill>
                    <a:srgbClr val="F98300"/>
                  </a:solidFill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vec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 </a:t>
                </a:r>
                <a:r>
                  <a:rPr lang="en-US" dirty="0" err="1">
                    <a:solidFill>
                      <a:schemeClr val="tx1"/>
                    </a:solidFill>
                  </a:rPr>
                  <a:t>exemple</a:t>
                </a:r>
                <a:r>
                  <a:rPr lang="en-US" dirty="0">
                    <a:solidFill>
                      <a:schemeClr val="tx1"/>
                    </a:solidFill>
                  </a:rPr>
                  <a:t>, le Learning Rate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02934-F75B-97A0-CB5B-89047B45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698" y="1428349"/>
                <a:ext cx="6839805" cy="1754326"/>
              </a:xfrm>
              <a:prstGeom prst="rect">
                <a:avLst/>
              </a:prstGeom>
              <a:blipFill>
                <a:blip r:embed="rId3"/>
                <a:stretch>
                  <a:fillRect l="-712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418630DB-86D8-2580-42AE-68D02B666BA2}"/>
              </a:ext>
            </a:extLst>
          </p:cNvPr>
          <p:cNvSpPr/>
          <p:nvPr/>
        </p:nvSpPr>
        <p:spPr>
          <a:xfrm rot="16200000">
            <a:off x="6855918" y="893446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33AE5-40AC-756D-E3C5-B3A0FF8E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054857"/>
            <a:ext cx="4987602" cy="2464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/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Algorithme : </a:t>
                </a:r>
                <a:r>
                  <a:rPr lang="en-US" dirty="0">
                    <a:solidFill>
                      <a:srgbClr val="00B0F0"/>
                    </a:solidFill>
                  </a:rPr>
                  <a:t>TD(0)</a:t>
                </a:r>
                <a:r>
                  <a:rPr lang="en-US" dirty="0">
                    <a:solidFill>
                      <a:schemeClr val="tx1"/>
                    </a:solidFill>
                  </a:rPr>
                  <a:t> (pour le </a:t>
                </a:r>
                <a:r>
                  <a:rPr lang="en-US" dirty="0">
                    <a:solidFill>
                      <a:srgbClr val="00B050"/>
                    </a:solidFill>
                  </a:rPr>
                  <a:t>Prediction Problem </a:t>
                </a:r>
                <a:r>
                  <a:rPr lang="en-US" dirty="0" err="1">
                    <a:solidFill>
                      <a:schemeClr val="tx1"/>
                    </a:solidFill>
                  </a:rPr>
                  <a:t>d’estimer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23C4F-14E4-ED79-BE49-53906B87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613341"/>
                <a:ext cx="6172200" cy="369332"/>
              </a:xfrm>
              <a:prstGeom prst="rect">
                <a:avLst/>
              </a:prstGeom>
              <a:blipFill>
                <a:blip r:embed="rId5"/>
                <a:stretch>
                  <a:fillRect l="-7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D3DD8DB-2AD5-5DED-C1CC-1A9CC4D68E3D}"/>
              </a:ext>
            </a:extLst>
          </p:cNvPr>
          <p:cNvSpPr/>
          <p:nvPr/>
        </p:nvSpPr>
        <p:spPr>
          <a:xfrm>
            <a:off x="609600" y="3541157"/>
            <a:ext cx="7696200" cy="3146559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9FEEA1C-76BC-9C46-97F7-795C6AEE37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</a:t>
            </a:r>
            <a:r>
              <a:rPr lang="fr-FR" sz="4300" kern="0" dirty="0" err="1"/>
              <a:t>Prediction</a:t>
            </a:r>
            <a:r>
              <a:rPr lang="fr-FR" sz="4300" kern="0" dirty="0"/>
              <a:t> </a:t>
            </a:r>
            <a:r>
              <a:rPr lang="fr-FR" sz="4300" kern="0" dirty="0" err="1"/>
              <a:t>Problem</a:t>
            </a:r>
            <a:r>
              <a:rPr lang="fr-FR" sz="4300" kern="0" dirty="0"/>
              <a:t> </a:t>
            </a:r>
          </a:p>
        </p:txBody>
      </p:sp>
      <p:pic>
        <p:nvPicPr>
          <p:cNvPr id="13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5CB1FE7-6027-A47C-74B8-69DDD48D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4395459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95CC3-294C-5B61-4654-640A240C0EB9}"/>
              </a:ext>
            </a:extLst>
          </p:cNvPr>
          <p:cNvSpPr txBox="1"/>
          <p:nvPr/>
        </p:nvSpPr>
        <p:spPr>
          <a:xfrm>
            <a:off x="8626969" y="4897628"/>
            <a:ext cx="316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L’apprentissage est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: on peut apprendre pendant qu’on joue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68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TD(0) 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51F227-4CF9-21E2-F2F3-DBC873F29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498"/>
            <a:ext cx="4114800" cy="3086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FA24F1-07BE-3E31-187E-9164A2726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6469"/>
            <a:ext cx="4105333" cy="307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937B492-2074-D6D5-A694-981EF2747D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6196"/>
            <a:ext cx="4132728" cy="30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52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F911221-FEC9-36DD-3111-8BD542DB26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 : Control </a:t>
            </a:r>
            <a:r>
              <a:rPr lang="fr-FR" sz="4300" kern="0" dirty="0" err="1"/>
              <a:t>Problem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/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 	 </a:t>
                </a:r>
                <a:r>
                  <a:rPr lang="en-US" dirty="0"/>
                  <a:t>pour </a:t>
                </a:r>
                <a:r>
                  <a:rPr lang="en-US" dirty="0" err="1"/>
                  <a:t>estimer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	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7F48A-F737-34AD-43E9-744B12A45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1398163"/>
                <a:ext cx="12668076" cy="1477328"/>
              </a:xfrm>
              <a:prstGeom prst="rect">
                <a:avLst/>
              </a:prstGeom>
              <a:blipFill>
                <a:blip r:embed="rId3"/>
                <a:stretch>
                  <a:fillRect t="-2058" b="-45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1141CA-4978-7683-6503-6BF5DF97C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0" y="3684807"/>
            <a:ext cx="6991350" cy="273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F1496-D10C-A835-FB0A-C73104F242C9}"/>
              </a:ext>
            </a:extLst>
          </p:cNvPr>
          <p:cNvSpPr txBox="1"/>
          <p:nvPr/>
        </p:nvSpPr>
        <p:spPr>
          <a:xfrm>
            <a:off x="126623" y="3038476"/>
            <a:ext cx="461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: </a:t>
            </a:r>
            <a:r>
              <a:rPr lang="en-US" dirty="0">
                <a:solidFill>
                  <a:srgbClr val="00B0F0"/>
                </a:solidFill>
              </a:rPr>
              <a:t>SARSA Control</a:t>
            </a:r>
            <a:r>
              <a:rPr lang="fr-FR" dirty="0"/>
              <a:t> </a:t>
            </a:r>
          </a:p>
          <a:p>
            <a:r>
              <a:rPr lang="fr-FR" dirty="0"/>
              <a:t>Algorithme de type TD pour le </a:t>
            </a:r>
            <a:r>
              <a:rPr lang="fr-FR" dirty="0">
                <a:solidFill>
                  <a:srgbClr val="FF0000"/>
                </a:solidFill>
              </a:rPr>
              <a:t>Control </a:t>
            </a:r>
            <a:r>
              <a:rPr lang="fr-FR" dirty="0" err="1">
                <a:solidFill>
                  <a:srgbClr val="FF0000"/>
                </a:solidFill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DC2B1-E7CD-D7EF-AB09-97165CDFAC5A}"/>
              </a:ext>
            </a:extLst>
          </p:cNvPr>
          <p:cNvSpPr/>
          <p:nvPr/>
        </p:nvSpPr>
        <p:spPr>
          <a:xfrm>
            <a:off x="125354" y="3048000"/>
            <a:ext cx="11940023" cy="3733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/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65F729-8B33-6E14-4BB4-F5CEE5822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96" y="3569510"/>
                <a:ext cx="1600200" cy="990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/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9BD67D8-3468-2527-6F86-F0DC5D814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896" y="5150660"/>
                <a:ext cx="1752600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79EA80D-D4D6-C766-1BB6-E45E15DCEB63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10790496" y="406481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0127AD4-D25A-1E89-11DC-D2522F3F2884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9037896" y="406481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/>
              <p:nvPr/>
            </p:nvSpPr>
            <p:spPr>
              <a:xfrm>
                <a:off x="7210525" y="407502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BE15FB-325C-16CE-BF5E-E1BC9673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25" y="4075023"/>
                <a:ext cx="1676400" cy="646331"/>
              </a:xfrm>
              <a:prstGeom prst="rect">
                <a:avLst/>
              </a:prstGeom>
              <a:blipFill>
                <a:blip r:embed="rId7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/>
              <p:nvPr/>
            </p:nvSpPr>
            <p:spPr>
              <a:xfrm>
                <a:off x="10879047" y="425950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E9FDE2-B535-D7E1-F49B-6965E2F80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047" y="4259508"/>
                <a:ext cx="1274881" cy="1477328"/>
              </a:xfrm>
              <a:prstGeom prst="rect">
                <a:avLst/>
              </a:prstGeom>
              <a:blipFill>
                <a:blip r:embed="rId8"/>
                <a:stretch>
                  <a:fillRect t="-2479" r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/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153F87-FEEC-CB91-F045-0EF46A3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00" y="4660708"/>
                <a:ext cx="2819400" cy="923330"/>
              </a:xfrm>
              <a:prstGeom prst="rect">
                <a:avLst/>
              </a:prstGeom>
              <a:blipFill>
                <a:blip r:embed="rId9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380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>
                  <a:defRPr sz="6000" b="0" i="0">
                    <a:solidFill>
                      <a:schemeClr val="bg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12700">
                  <a:spcBef>
                    <a:spcPts val="95"/>
                  </a:spcBef>
                </a:pPr>
                <a:r>
                  <a:rPr lang="fr-FR" sz="4300" kern="0" dirty="0"/>
                  <a:t>SARSA: Résultats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3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43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3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fr-FR" sz="43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3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300" kern="0" dirty="0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DF95C6D6-898B-71E9-107B-E2950DFF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8" y="188213"/>
                <a:ext cx="10513062" cy="673902"/>
              </a:xfrm>
              <a:prstGeom prst="rect">
                <a:avLst/>
              </a:prstGeom>
              <a:blipFill>
                <a:blip r:embed="rId2"/>
                <a:stretch>
                  <a:fillRect l="-3014" t="-23636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6C70B7C-5FE7-E9D4-3E41-E4B17882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r="4890"/>
          <a:stretch/>
        </p:blipFill>
        <p:spPr>
          <a:xfrm>
            <a:off x="20724" y="2271746"/>
            <a:ext cx="3971927" cy="33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/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 </a:t>
                </a:r>
                <a:r>
                  <a:rPr lang="en-US" dirty="0" err="1"/>
                  <a:t>rapprocher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BBECC-8BF3-5759-5BDB-D3194AD9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47933"/>
                <a:ext cx="1917192" cy="369332"/>
              </a:xfrm>
              <a:prstGeom prst="rect">
                <a:avLst/>
              </a:prstGeom>
              <a:blipFill>
                <a:blip r:embed="rId5"/>
                <a:stretch>
                  <a:fillRect t="-9836" r="-15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/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𝑟𝑎𝑝𝑝𝑟𝑜𝑐h𝑒𝑟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80%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𝑙𝑜𝑖𝑔𝑛𝑒𝑟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          20%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FAF47-5E06-F5E3-0A13-BA9D4EFA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1" y="1377502"/>
                <a:ext cx="3283463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/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s’éloigner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DCE69C-7B86-2B41-C61E-F677B4D2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72" y="1547933"/>
                <a:ext cx="1516569" cy="369332"/>
              </a:xfrm>
              <a:prstGeom prst="rect">
                <a:avLst/>
              </a:prstGeom>
              <a:blipFill>
                <a:blip r:embed="rId8"/>
                <a:stretch>
                  <a:fillRect t="-9836" r="-32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6BD1B245-301F-00CA-BE1C-24B46B47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7" y="598676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/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d’exploration :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𝑒𝑙𝑜𝑖𝑔𝑛𝑒𝑟</m:t>
                        </m:r>
                      </m:sub>
                    </m:sSub>
                  </m:oMath>
                </a14:m>
                <a:r>
                  <a:rPr lang="en-US" dirty="0"/>
                  <a:t>, on ne </a:t>
                </a:r>
                <a:r>
                  <a:rPr lang="en-US" dirty="0" err="1"/>
                  <a:t>voit</a:t>
                </a:r>
                <a:r>
                  <a:rPr lang="en-US" dirty="0"/>
                  <a:t> jamais les </a:t>
                </a:r>
                <a:r>
                  <a:rPr lang="en-US" dirty="0" err="1"/>
                  <a:t>états</a:t>
                </a:r>
                <a:r>
                  <a:rPr lang="en-US" dirty="0"/>
                  <a:t> </a:t>
                </a:r>
                <a:r>
                  <a:rPr lang="en-US" dirty="0" err="1"/>
                  <a:t>proches</a:t>
                </a:r>
                <a:r>
                  <a:rPr lang="en-US" dirty="0"/>
                  <a:t> de la rive, et </a:t>
                </a:r>
                <a:r>
                  <a:rPr lang="en-US" dirty="0" err="1"/>
                  <a:t>donc</a:t>
                </a:r>
                <a:r>
                  <a:rPr lang="en-US" dirty="0"/>
                  <a:t> on ne </a:t>
                </a:r>
                <a:r>
                  <a:rPr lang="en-US" dirty="0" err="1"/>
                  <a:t>peut</a:t>
                </a:r>
                <a:r>
                  <a:rPr lang="en-US" dirty="0"/>
                  <a:t> pas les </a:t>
                </a:r>
                <a:r>
                  <a:rPr lang="en-US" dirty="0" err="1"/>
                  <a:t>évaluer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16A96E-C03F-E0B8-D90D-7B8D5C64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" y="5909079"/>
                <a:ext cx="7119531" cy="681149"/>
              </a:xfrm>
              <a:prstGeom prst="rect">
                <a:avLst/>
              </a:prstGeom>
              <a:blipFill>
                <a:blip r:embed="rId10"/>
                <a:stretch>
                  <a:fillRect l="-771" t="-3571"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F41A775-AA96-3966-4C57-DD2CF4C692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202" y="2271746"/>
            <a:ext cx="4402534" cy="3301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57D94E-6B98-6077-ADD5-715082412F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r="4133"/>
          <a:stretch/>
        </p:blipFill>
        <p:spPr>
          <a:xfrm>
            <a:off x="8287614" y="2258298"/>
            <a:ext cx="4038600" cy="33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64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F95C6D6-898B-71E9-107B-E2950DFF982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SARSA Control : Résultats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06A538-E027-2A3E-E95A-A2354FB9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B88651-C79B-5561-3068-3417EB97DBEC}"/>
                  </a:ext>
                </a:extLst>
              </p:cNvPr>
              <p:cNvSpPr txBox="1"/>
              <p:nvPr/>
            </p:nvSpPr>
            <p:spPr>
              <a:xfrm>
                <a:off x="7222017" y="4647533"/>
                <a:ext cx="48006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Remarques d’implémentation : </a:t>
                </a:r>
              </a:p>
              <a:p>
                <a:r>
                  <a:rPr lang="fr-FR" dirty="0"/>
                  <a:t>Les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values sont initialisées aléatoirement au début.</a:t>
                </a:r>
              </a:p>
              <a:p>
                <a:r>
                  <a:rPr lang="fr-FR" dirty="0"/>
                  <a:t>On explore avec une politique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greedy</a:t>
                </a:r>
                <a:r>
                  <a:rPr lang="en-US" dirty="0"/>
                  <a:t>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constant à 0,1.</a:t>
                </a:r>
                <a:r>
                  <a:rPr lang="en-US" b="1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B88651-C79B-5561-3068-3417EB97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17" y="4647533"/>
                <a:ext cx="4800600" cy="1477328"/>
              </a:xfrm>
              <a:prstGeom prst="rect">
                <a:avLst/>
              </a:prstGeom>
              <a:blipFill>
                <a:blip r:embed="rId3"/>
                <a:stretch>
                  <a:fillRect l="-1144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/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468B972-6A0D-DFA6-4645-F1847C54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985" y="139065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/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5E272B-B7D6-951C-3E89-D88598BB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85" y="29718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418C30F-38D5-D789-228F-82F505C6337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10659185" y="1885950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FA2B0E-64C8-FCC5-2EB3-C2C758D163EA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>
            <a:off x="8906585" y="1885950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/>
              <p:nvPr/>
            </p:nvSpPr>
            <p:spPr>
              <a:xfrm>
                <a:off x="7079214" y="189616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8007F-029B-87CE-54F5-4A9C786E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14" y="1896163"/>
                <a:ext cx="167640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/>
              <p:nvPr/>
            </p:nvSpPr>
            <p:spPr>
              <a:xfrm>
                <a:off x="10747736" y="2080648"/>
                <a:ext cx="12748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par </a:t>
                </a:r>
                <a:r>
                  <a:rPr lang="fr-FR" dirty="0">
                    <a:solidFill>
                      <a:srgbClr val="00B0F0"/>
                    </a:solidFill>
                  </a:rPr>
                  <a:t>SARSA</a:t>
                </a:r>
              </a:p>
              <a:p>
                <a:pPr algn="ctr"/>
                <a:r>
                  <a:rPr lang="fr-FR" dirty="0"/>
                  <a:t>(1 </a:t>
                </a:r>
                <a:r>
                  <a:rPr lang="fr-FR" dirty="0" err="1"/>
                  <a:t>step</a:t>
                </a:r>
                <a:r>
                  <a:rPr lang="fr-FR" dirty="0"/>
                  <a:t>)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3BC8BA-10CB-9192-D492-192B7A96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736" y="2080648"/>
                <a:ext cx="1274881" cy="1477328"/>
              </a:xfrm>
              <a:prstGeom prst="rect">
                <a:avLst/>
              </a:prstGeom>
              <a:blipFill>
                <a:blip r:embed="rId7"/>
                <a:stretch>
                  <a:fillRect t="-2058" r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/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𝑔𝑟𝑒𝑒𝑑𝑦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CFECC-09FD-DEDE-E911-AB54CD9C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427" y="2542494"/>
                <a:ext cx="1963908" cy="923330"/>
              </a:xfrm>
              <a:prstGeom prst="rect">
                <a:avLst/>
              </a:prstGeom>
              <a:blipFill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739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n-</a:t>
            </a:r>
            <a:r>
              <a:rPr lang="fr-FR" sz="4300" kern="0" dirty="0" err="1"/>
              <a:t>step</a:t>
            </a:r>
            <a:r>
              <a:rPr lang="fr-FR" sz="4300" kern="0" dirty="0"/>
              <a:t> TD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/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Plutôt que de </a:t>
                </a:r>
                <a:r>
                  <a:rPr lang="fr-FR" dirty="0" err="1"/>
                  <a:t>bootstrap</a:t>
                </a:r>
                <a:r>
                  <a:rPr lang="fr-FR" dirty="0"/>
                  <a:t> au bout d’une étape, on va </a:t>
                </a:r>
                <a:r>
                  <a:rPr lang="fr-FR" dirty="0" err="1"/>
                  <a:t>bootstrap</a:t>
                </a:r>
                <a:r>
                  <a:rPr lang="fr-FR" dirty="0"/>
                  <a:t> après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étapes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BAC1-4F27-EC6C-CEF2-263C44D5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7399398" cy="369332"/>
              </a:xfrm>
              <a:prstGeom prst="rect">
                <a:avLst/>
              </a:prstGeom>
              <a:blipFill>
                <a:blip r:embed="rId2"/>
                <a:stretch>
                  <a:fillRect l="-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/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n-step TD </a:t>
                </a:r>
              </a:p>
              <a:p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n-step SARSA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				</a:t>
                </a:r>
                <a:r>
                  <a:rPr lang="en-US" dirty="0" err="1">
                    <a:solidFill>
                      <a:srgbClr val="00B0F0"/>
                    </a:solidFill>
                  </a:rPr>
                  <a:t>MonteCarlo</a:t>
                </a:r>
                <a:r>
                  <a:rPr lang="en-US" dirty="0">
                    <a:solidFill>
                      <a:srgbClr val="00B0F0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→+∞)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5FE6F-0C2A-FA66-D12C-14626E2D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5410"/>
                <a:ext cx="11582400" cy="1500988"/>
              </a:xfrm>
              <a:prstGeom prst="rect">
                <a:avLst/>
              </a:prstGeom>
              <a:blipFill>
                <a:blip r:embed="rId3"/>
                <a:stretch>
                  <a:fillRect t="-2033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/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Augmenter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 pour </a:t>
                </a:r>
                <a:r>
                  <a:rPr lang="en-US" dirty="0" err="1"/>
                  <a:t>effet</a:t>
                </a:r>
                <a:r>
                  <a:rPr lang="en-US" dirty="0"/>
                  <a:t> de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Augmenter la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Imposer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d’attendre</a:t>
                </a:r>
                <a:r>
                  <a:rPr lang="en-US" dirty="0">
                    <a:solidFill>
                      <a:srgbClr val="FF0000"/>
                    </a:solidFill>
                  </a:rPr>
                  <a:t> plus </a:t>
                </a:r>
                <a:r>
                  <a:rPr lang="en-US" dirty="0" err="1">
                    <a:solidFill>
                      <a:srgbClr val="FF0000"/>
                    </a:solidFill>
                  </a:rPr>
                  <a:t>longtemps</a:t>
                </a:r>
                <a:r>
                  <a:rPr lang="en-US" dirty="0">
                    <a:solidFill>
                      <a:srgbClr val="FF0000"/>
                    </a:solidFill>
                  </a:rPr>
                  <a:t> (n étapes) </a:t>
                </a:r>
                <a:r>
                  <a:rPr lang="en-US" dirty="0" err="1">
                    <a:solidFill>
                      <a:srgbClr val="FF0000"/>
                    </a:solidFill>
                  </a:rPr>
                  <a:t>avant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d’apprendre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00B050"/>
                    </a:solidFill>
                  </a:rPr>
                  <a:t>Baisser</a:t>
                </a:r>
                <a:r>
                  <a:rPr lang="en-US" dirty="0">
                    <a:solidFill>
                      <a:srgbClr val="00B050"/>
                    </a:solidFill>
                  </a:rPr>
                  <a:t> le </a:t>
                </a:r>
                <a:r>
                  <a:rPr lang="en-US" dirty="0" err="1">
                    <a:solidFill>
                      <a:srgbClr val="00B050"/>
                    </a:solidFill>
                  </a:rPr>
                  <a:t>biais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429FD-DED1-51DF-3BEB-D87C1B4B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62400"/>
                <a:ext cx="10287000" cy="1200329"/>
              </a:xfrm>
              <a:prstGeom prst="rect">
                <a:avLst/>
              </a:prstGeom>
              <a:blipFill>
                <a:blip r:embed="rId4"/>
                <a:stretch>
                  <a:fillRect l="-53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48078D7-B7AF-DD5B-4581-16C763B8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3" y="4040650"/>
            <a:ext cx="3895725" cy="2586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/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L’hyperparamètre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optimal </a:t>
                </a:r>
                <a:r>
                  <a:rPr lang="en-US" dirty="0" err="1"/>
                  <a:t>dépend</a:t>
                </a:r>
                <a:r>
                  <a:rPr lang="en-US" dirty="0"/>
                  <a:t> de </a:t>
                </a:r>
                <a:r>
                  <a:rPr lang="en-US" dirty="0" err="1"/>
                  <a:t>l’env</a:t>
                </a:r>
                <a:r>
                  <a:rPr lang="en-US" dirty="0"/>
                  <a:t>. et </a:t>
                </a:r>
                <a:r>
                  <a:rPr lang="en-US" dirty="0" err="1"/>
                  <a:t>d’autres</a:t>
                </a:r>
                <a:r>
                  <a:rPr lang="en-US" dirty="0"/>
                  <a:t> </a:t>
                </a:r>
                <a:r>
                  <a:rPr lang="en-US" dirty="0" err="1"/>
                  <a:t>hyperparamètres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7DC0C-508C-4731-3235-45DC56A6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25707"/>
                <a:ext cx="7174465" cy="369332"/>
              </a:xfrm>
              <a:prstGeom prst="rect">
                <a:avLst/>
              </a:prstGeom>
              <a:blipFill>
                <a:blip r:embed="rId6"/>
                <a:stretch>
                  <a:fillRect l="-7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92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/>
              <p:nvPr/>
            </p:nvSpPr>
            <p:spPr>
              <a:xfrm>
                <a:off x="7393131" y="1563800"/>
                <a:ext cx="3225178" cy="2095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L’agent possède une </a:t>
                </a:r>
                <a:r>
                  <a:rPr lang="fr-FR" u="sng" dirty="0"/>
                  <a:t>politique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b="0" dirty="0">
                  <a:solidFill>
                    <a:srgbClr val="F98300"/>
                  </a:solidFill>
                </a:endParaRPr>
              </a:p>
              <a:p>
                <a:pPr algn="ctr"/>
                <a:r>
                  <a:rPr lang="fr-FR" dirty="0"/>
                  <a:t>ou</a:t>
                </a:r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dirty="0">
                    <a:latin typeface="Cambria Math" panose="02040503050406030204" pitchFamily="18" charset="0"/>
                  </a:rPr>
                  <a:t>ou</a:t>
                </a:r>
                <a:endParaRPr lang="fr-F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loi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9830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~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6039EE-4AAE-943B-1E9E-ADB60DEF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131" y="1563800"/>
                <a:ext cx="3225178" cy="2095189"/>
              </a:xfrm>
              <a:prstGeom prst="rect">
                <a:avLst/>
              </a:prstGeom>
              <a:blipFill>
                <a:blip r:embed="rId5"/>
                <a:stretch>
                  <a:fillRect l="-1701" t="-1749" r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439FDC9-CED7-A6D7-C78D-106A7C3EE17A}"/>
              </a:ext>
            </a:extLst>
          </p:cNvPr>
          <p:cNvSpPr/>
          <p:nvPr/>
        </p:nvSpPr>
        <p:spPr>
          <a:xfrm>
            <a:off x="7331933" y="1508598"/>
            <a:ext cx="3460753" cy="221434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63E2FDE3-3574-B88E-3429-7A9C4343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51239"/>
            <a:ext cx="1086688" cy="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/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36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6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ym typeface="Wingdings" panose="05000000000000000000" pitchFamily="2" charset="2"/>
                                </a:rPr>
                                <m:t></m:t>
                              </m:r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fr-FR" sz="3600" b="0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à 90%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fr-FR" sz="3600" dirty="0">
                                  <a:solidFill>
                                    <a:schemeClr val="tx1"/>
                                  </a:solidFill>
                                  <a:sym typeface="Wingdings" panose="05000000000000000000" pitchFamily="2" charset="2"/>
                                </a:rPr>
                                <m:t></m:t>
                              </m:r>
                              <m:r>
                                <a:rPr lang="fr-FR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   à 5%   </m:t>
                              </m:r>
                            </m:e>
                            <m:e>
                              <m:r>
                                <a:rPr lang="fr-F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  à 5%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E5A7B8-3151-9009-9A77-6E0F9236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720" y="4708253"/>
                <a:ext cx="5334000" cy="1861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la politique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40384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655D147-E26D-46B4-2D7C-5F152660C60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TD Learning: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/>
              <p:nvPr/>
            </p:nvSpPr>
            <p:spPr>
              <a:xfrm>
                <a:off x="685608" y="1219030"/>
                <a:ext cx="11280522" cy="2056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Online (pas besoin d’attendre la fin de l’épisode pour apprendre)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Off Policy pour certains algorithmes (</a:t>
                </a:r>
                <a:r>
                  <a:rPr lang="fr-FR" dirty="0" err="1"/>
                  <a:t>cf</a:t>
                </a:r>
                <a:r>
                  <a:rPr lang="fr-FR" dirty="0"/>
                  <a:t> la suite)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Faible variance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 err="1"/>
                  <a:t>Inconvénients</a:t>
                </a:r>
                <a:r>
                  <a:rPr lang="en-US" dirty="0"/>
                  <a:t>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Biaisé</a:t>
                </a:r>
                <a:r>
                  <a:rPr lang="en-US" dirty="0"/>
                  <a:t> car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06CA5-41F5-B59B-E655-70566D5C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8" y="1219030"/>
                <a:ext cx="11280522" cy="2056204"/>
              </a:xfrm>
              <a:prstGeom prst="rect">
                <a:avLst/>
              </a:prstGeom>
              <a:blipFill>
                <a:blip r:embed="rId2"/>
                <a:stretch>
                  <a:fillRect l="-432" t="-1780" b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C8549-A101-C6BF-25F5-35F36A0FAA49}"/>
              </a:ext>
            </a:extLst>
          </p:cNvPr>
          <p:cNvSpPr/>
          <p:nvPr/>
        </p:nvSpPr>
        <p:spPr>
          <a:xfrm>
            <a:off x="1219200" y="3581400"/>
            <a:ext cx="9753600" cy="293836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8F40E-5DB2-A90E-6840-AAAF47D80EFC}"/>
              </a:ext>
            </a:extLst>
          </p:cNvPr>
          <p:cNvSpPr/>
          <p:nvPr/>
        </p:nvSpPr>
        <p:spPr>
          <a:xfrm>
            <a:off x="1524000" y="4152900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E9F1DB-7459-6B03-34D0-3A8344ABF25B}"/>
              </a:ext>
            </a:extLst>
          </p:cNvPr>
          <p:cNvSpPr/>
          <p:nvPr/>
        </p:nvSpPr>
        <p:spPr>
          <a:xfrm>
            <a:off x="6067425" y="4143375"/>
            <a:ext cx="4343400" cy="209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55915-BFEE-8913-6C5F-B3713088AA1C}"/>
              </a:ext>
            </a:extLst>
          </p:cNvPr>
          <p:cNvSpPr txBox="1"/>
          <p:nvPr/>
        </p:nvSpPr>
        <p:spPr>
          <a:xfrm>
            <a:off x="1506602" y="3644571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04CD3-B492-6958-4F03-87F0F24F0A93}"/>
              </a:ext>
            </a:extLst>
          </p:cNvPr>
          <p:cNvSpPr txBox="1"/>
          <p:nvPr/>
        </p:nvSpPr>
        <p:spPr>
          <a:xfrm>
            <a:off x="7467600" y="418030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12CF69-06B4-6805-9C1D-B4BB43E8E7E4}"/>
              </a:ext>
            </a:extLst>
          </p:cNvPr>
          <p:cNvSpPr/>
          <p:nvPr/>
        </p:nvSpPr>
        <p:spPr>
          <a:xfrm>
            <a:off x="2595563" y="4747328"/>
            <a:ext cx="20574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Dynammic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B087A-6489-9673-C6EE-5FD40F4CCF5C}"/>
              </a:ext>
            </a:extLst>
          </p:cNvPr>
          <p:cNvSpPr/>
          <p:nvPr/>
        </p:nvSpPr>
        <p:spPr>
          <a:xfrm>
            <a:off x="6325869" y="4764048"/>
            <a:ext cx="16751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Monte Carlo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CDF232-A57A-4234-79D1-CABE88E183CE}"/>
              </a:ext>
            </a:extLst>
          </p:cNvPr>
          <p:cNvSpPr/>
          <p:nvPr/>
        </p:nvSpPr>
        <p:spPr>
          <a:xfrm>
            <a:off x="8268969" y="4747328"/>
            <a:ext cx="2018031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A0F0F-9B5C-2E68-AC0F-3FFFD2C04C7F}"/>
              </a:ext>
            </a:extLst>
          </p:cNvPr>
          <p:cNvSpPr txBox="1"/>
          <p:nvPr/>
        </p:nvSpPr>
        <p:spPr>
          <a:xfrm>
            <a:off x="3048000" y="418982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66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136" y="1843796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36" y="1843796"/>
            <a:ext cx="5544820" cy="176339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878838" y="1256041"/>
            <a:ext cx="10646120" cy="33528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183638" y="1675141"/>
            <a:ext cx="3002496" cy="2729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347618" y="1675140"/>
            <a:ext cx="6796339" cy="2729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618073" y="1276265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251669" y="172377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30789" y="1723779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607643" y="2421946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4990770" y="2601476"/>
            <a:ext cx="36684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8959711" y="2472611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ce qu’on a vu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278793" y="2170441"/>
            <a:ext cx="2779535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441503" y="2373095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91615-1143-3B8A-63EF-71C63C0FDB10}"/>
                  </a:ext>
                </a:extLst>
              </p:cNvPr>
              <p:cNvSpPr txBox="1"/>
              <p:nvPr/>
            </p:nvSpPr>
            <p:spPr>
              <a:xfrm>
                <a:off x="447359" y="4983718"/>
                <a:ext cx="11897041" cy="2056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La prochaine fois :</a:t>
                </a:r>
                <a:endParaRPr lang="en-US" dirty="0"/>
              </a:p>
              <a:p>
                <a:r>
                  <a:rPr lang="en-US" dirty="0" err="1"/>
                  <a:t>L’apprentissage</a:t>
                </a:r>
                <a:r>
                  <a:rPr lang="en-US" dirty="0"/>
                  <a:t> Off Policy :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jouant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politique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celle</a:t>
                </a:r>
                <a:r>
                  <a:rPr lang="en-US" dirty="0"/>
                  <a:t>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essaye</a:t>
                </a:r>
                <a:r>
                  <a:rPr lang="en-US" dirty="0"/>
                  <a:t> </a:t>
                </a:r>
                <a:r>
                  <a:rPr lang="en-US" dirty="0" err="1"/>
                  <a:t>d’améliorer</a:t>
                </a:r>
                <a:endParaRPr lang="en-US" dirty="0"/>
              </a:p>
              <a:p>
                <a:r>
                  <a:rPr lang="en-US" dirty="0"/>
                  <a:t>Q Learning : un </a:t>
                </a:r>
                <a:r>
                  <a:rPr lang="en-US" dirty="0" err="1"/>
                  <a:t>algorithme</a:t>
                </a:r>
                <a:r>
                  <a:rPr lang="en-US" dirty="0"/>
                  <a:t> </a:t>
                </a:r>
                <a:r>
                  <a:rPr lang="en-US" dirty="0" err="1"/>
                  <a:t>fondamental</a:t>
                </a:r>
                <a:r>
                  <a:rPr lang="en-US" dirty="0"/>
                  <a:t> du RL</a:t>
                </a:r>
              </a:p>
              <a:p>
                <a:r>
                  <a:rPr lang="en-US" dirty="0"/>
                  <a:t>Deep RL : </a:t>
                </a:r>
                <a:r>
                  <a:rPr lang="en-US" dirty="0" err="1"/>
                  <a:t>l’application</a:t>
                </a:r>
                <a:r>
                  <a:rPr lang="en-US" dirty="0"/>
                  <a:t> des reseaux de </a:t>
                </a:r>
                <a:r>
                  <a:rPr lang="en-US" dirty="0" err="1"/>
                  <a:t>neurones</a:t>
                </a:r>
                <a:r>
                  <a:rPr lang="en-US" dirty="0"/>
                  <a:t> au RL</a:t>
                </a:r>
              </a:p>
              <a:p>
                <a:r>
                  <a:rPr lang="en-US" dirty="0"/>
                  <a:t>Policy Gradients :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approche</a:t>
                </a:r>
                <a:r>
                  <a:rPr lang="en-US" dirty="0"/>
                  <a:t> du RL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celle</a:t>
                </a:r>
                <a:r>
                  <a:rPr lang="en-US" dirty="0"/>
                  <a:t> value-based qui </a:t>
                </a:r>
                <a:r>
                  <a:rPr lang="en-US" dirty="0" err="1"/>
                  <a:t>consiste</a:t>
                </a:r>
                <a:r>
                  <a:rPr lang="en-US" dirty="0"/>
                  <a:t> à </a:t>
                </a:r>
                <a:r>
                  <a:rPr lang="en-US" dirty="0" err="1"/>
                  <a:t>optimiser</a:t>
                </a:r>
                <a:r>
                  <a:rPr lang="en-US" dirty="0"/>
                  <a:t> </a:t>
                </a:r>
                <a:r>
                  <a:rPr lang="en-US" dirty="0" err="1"/>
                  <a:t>directement</a:t>
                </a:r>
                <a:r>
                  <a:rPr lang="en-US" dirty="0"/>
                  <a:t> la 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91615-1143-3B8A-63EF-71C63C0FD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9" y="4983718"/>
                <a:ext cx="11897041" cy="2056204"/>
              </a:xfrm>
              <a:prstGeom prst="rect">
                <a:avLst/>
              </a:prstGeom>
              <a:blipFill>
                <a:blip r:embed="rId3"/>
                <a:stretch>
                  <a:fillRect l="-410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09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Off Policy et Q-Learning</a:t>
            </a:r>
          </a:p>
        </p:txBody>
      </p:sp>
    </p:spTree>
    <p:extLst>
      <p:ext uri="{BB962C8B-B14F-4D97-AF65-F5344CB8AC3E}">
        <p14:creationId xmlns:p14="http://schemas.microsoft.com/office/powerpoint/2010/main" val="3502634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FAC915D-1666-B0D3-AB41-0F5530587DCF}"/>
              </a:ext>
            </a:extLst>
          </p:cNvPr>
          <p:cNvSpPr/>
          <p:nvPr/>
        </p:nvSpPr>
        <p:spPr>
          <a:xfrm>
            <a:off x="901403" y="2667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/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  <m:r>
                        <a:rPr lang="fr-FR" sz="4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𝑜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87312BF6-7C9D-6499-1FFD-6AE22F6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41" y="5155362"/>
                <a:ext cx="2037288" cy="690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077AAEC2-3EDA-DACF-D5C8-701FFDDCE5EA}"/>
              </a:ext>
            </a:extLst>
          </p:cNvPr>
          <p:cNvSpPr txBox="1"/>
          <p:nvPr/>
        </p:nvSpPr>
        <p:spPr>
          <a:xfrm>
            <a:off x="1490772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84F3B4A-F22C-DCDF-3ED3-5EF093F85AF7}"/>
              </a:ext>
            </a:extLst>
          </p:cNvPr>
          <p:cNvSpPr txBox="1"/>
          <p:nvPr/>
        </p:nvSpPr>
        <p:spPr>
          <a:xfrm>
            <a:off x="3727649" y="3867151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7455CC9-7867-1DE0-1CF1-21911676F203}"/>
              </a:ext>
            </a:extLst>
          </p:cNvPr>
          <p:cNvSpPr txBox="1"/>
          <p:nvPr/>
        </p:nvSpPr>
        <p:spPr>
          <a:xfrm>
            <a:off x="5603693" y="3877819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B1222DD-D209-ADB7-4FA7-013D26D5395D}"/>
              </a:ext>
            </a:extLst>
          </p:cNvPr>
          <p:cNvSpPr txBox="1"/>
          <p:nvPr/>
        </p:nvSpPr>
        <p:spPr>
          <a:xfrm>
            <a:off x="4877761" y="2333702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D45270A9-BD12-38C2-F120-D9ECC90C8FC8}"/>
              </a:ext>
            </a:extLst>
          </p:cNvPr>
          <p:cNvGrpSpPr/>
          <p:nvPr/>
        </p:nvGrpSpPr>
        <p:grpSpPr>
          <a:xfrm>
            <a:off x="2037532" y="4618990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E44127B7-C32A-6035-E786-C0DF7DAFFA5F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DBAD84BE-48E1-4698-4B07-E1E06AAD88D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659AEAE8-EC34-52A6-E6DC-907831258D54}"/>
              </a:ext>
            </a:extLst>
          </p:cNvPr>
          <p:cNvSpPr txBox="1"/>
          <p:nvPr/>
        </p:nvSpPr>
        <p:spPr>
          <a:xfrm>
            <a:off x="2295469" y="4788658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9862393D-9DC0-E265-CE10-8C08605E5596}"/>
              </a:ext>
            </a:extLst>
          </p:cNvPr>
          <p:cNvGrpSpPr/>
          <p:nvPr/>
        </p:nvGrpSpPr>
        <p:grpSpPr>
          <a:xfrm>
            <a:off x="2037786" y="2125981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C02F237A-0647-5EDD-81AB-28683DF3D72D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2BDE6E4-423C-C0F8-78F0-311494D2E04B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F57F833F-49E4-C3E8-5D5C-326984742A21}"/>
              </a:ext>
            </a:extLst>
          </p:cNvPr>
          <p:cNvSpPr txBox="1"/>
          <p:nvPr/>
        </p:nvSpPr>
        <p:spPr>
          <a:xfrm>
            <a:off x="2745795" y="2194136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/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B482934-33CC-2E1F-6749-19DBDAD7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51" y="3559957"/>
                <a:ext cx="403860" cy="6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/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76B1E1A2-0DC5-6F8F-D047-5EEF5964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400" y="2062287"/>
                <a:ext cx="403860" cy="690574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/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se place dans le cadre d’un </a:t>
                </a:r>
                <a:r>
                  <a:rPr lang="fr-FR" dirty="0">
                    <a:solidFill>
                      <a:srgbClr val="FF0000"/>
                    </a:solidFill>
                  </a:rPr>
                  <a:t>MDP</a:t>
                </a:r>
                <a:r>
                  <a:rPr lang="fr-FR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Environnement Markovien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Parfaitement observable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𝑀𝐷𝑃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fr-F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C1F3F-4999-02EA-FCF9-F534E1EC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1235382"/>
                <a:ext cx="3605089" cy="1226811"/>
              </a:xfrm>
              <a:prstGeom prst="rect">
                <a:avLst/>
              </a:prstGeom>
              <a:blipFill>
                <a:blip r:embed="rId5"/>
                <a:stretch>
                  <a:fillRect l="-1523" t="-2985" r="-50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/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38D480-C065-DC84-1FE1-BAE5E8B0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13" y="2797175"/>
                <a:ext cx="13293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/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Politique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Valeur d’état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b="0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Valeur </a:t>
                </a:r>
                <a:r>
                  <a:rPr lang="en-US" dirty="0" err="1"/>
                  <a:t>d’action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D7CED-4151-EF2B-9483-686F835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2819370"/>
                <a:ext cx="4768977" cy="2862322"/>
              </a:xfrm>
              <a:prstGeom prst="rect">
                <a:avLst/>
              </a:prstGeom>
              <a:blipFill>
                <a:blip r:embed="rId7"/>
                <a:stretch>
                  <a:fillRect l="-1151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/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2CA60-8B84-0B44-CBF4-F00B0189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8" y="5275396"/>
                <a:ext cx="1195584" cy="391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/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058155-A092-7279-1AF2-0C11C73A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13" y="5522317"/>
                <a:ext cx="3899197" cy="11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/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But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3385A3-C8B4-D4D6-8D9A-1B8C792D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17" y="5242597"/>
                <a:ext cx="3280963" cy="369332"/>
              </a:xfrm>
              <a:prstGeom prst="rect">
                <a:avLst/>
              </a:prstGeom>
              <a:blipFill>
                <a:blip r:embed="rId10"/>
                <a:stretch>
                  <a:fillRect l="-1673" t="-8197" r="-5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A0CDEBF9-834B-D4A1-C66D-0AE1A7DA2E15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</p:spTree>
    <p:extLst>
      <p:ext uri="{BB962C8B-B14F-4D97-AF65-F5344CB8AC3E}">
        <p14:creationId xmlns:p14="http://schemas.microsoft.com/office/powerpoint/2010/main" val="3708733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/>
              <p:nvPr/>
            </p:nvSpPr>
            <p:spPr>
              <a:xfrm>
                <a:off x="5302249" y="1895475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3265E47-187C-E5A7-DEC8-1D5A7084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49" y="1895475"/>
                <a:ext cx="1600200" cy="990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/>
              <p:nvPr/>
            </p:nvSpPr>
            <p:spPr>
              <a:xfrm>
                <a:off x="5149849" y="3476625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84A19E-67BA-7FC4-85F7-0DB89199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49" y="3476625"/>
                <a:ext cx="1752600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9BB421F-37D2-4605-2F22-1DD7E42CDC9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902449" y="2390775"/>
            <a:ext cx="12700" cy="154305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90D7DD6-B4B8-4652-3895-1C19721EAAF5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5149849" y="2390775"/>
            <a:ext cx="152400" cy="1543050"/>
          </a:xfrm>
          <a:prstGeom prst="curvedConnector3">
            <a:avLst>
              <a:gd name="adj1" fmla="val -1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/>
              <p:nvPr/>
            </p:nvSpPr>
            <p:spPr>
              <a:xfrm>
                <a:off x="2673349" y="2579183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D7C52-EE87-1D96-4DBA-8D02E3E5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349" y="2579183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/>
              <p:nvPr/>
            </p:nvSpPr>
            <p:spPr>
              <a:xfrm>
                <a:off x="7054850" y="2486850"/>
                <a:ext cx="2438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Evaluation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endParaRPr lang="fr-FR" dirty="0"/>
              </a:p>
              <a:p>
                <a:pPr algn="ctr"/>
                <a:endParaRPr lang="en-US" dirty="0">
                  <a:solidFill>
                    <a:srgbClr val="00B0F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EA397-1127-CD98-C1B2-4DDCCDAD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850" y="2486850"/>
                <a:ext cx="2438400" cy="923330"/>
              </a:xfrm>
              <a:prstGeom prst="rect">
                <a:avLst/>
              </a:prstGeom>
              <a:blipFill>
                <a:blip r:embed="rId6"/>
                <a:stretch>
                  <a:fillRect t="-3974"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7F922B-1289-010D-CACB-BF9DEE2095E6}"/>
              </a:ext>
            </a:extLst>
          </p:cNvPr>
          <p:cNvSpPr txBox="1"/>
          <p:nvPr/>
        </p:nvSpPr>
        <p:spPr>
          <a:xfrm>
            <a:off x="4208268" y="1230642"/>
            <a:ext cx="29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de RL value-</a:t>
            </a:r>
            <a:r>
              <a:rPr lang="fr-FR" dirty="0" err="1"/>
              <a:t>based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290C7-3A36-0886-6A27-614572A049F0}"/>
              </a:ext>
            </a:extLst>
          </p:cNvPr>
          <p:cNvSpPr/>
          <p:nvPr/>
        </p:nvSpPr>
        <p:spPr>
          <a:xfrm>
            <a:off x="1676400" y="1676400"/>
            <a:ext cx="8458200" cy="297180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/>
              <p:nvPr/>
            </p:nvSpPr>
            <p:spPr>
              <a:xfrm>
                <a:off x="1712258" y="3232699"/>
                <a:ext cx="32004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𝑔𝑟𝑒𝑒𝑑𝑦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221939-656D-167E-4D92-8995AFCD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58" y="3232699"/>
                <a:ext cx="3200401" cy="369332"/>
              </a:xfrm>
              <a:prstGeom prst="rect">
                <a:avLst/>
              </a:prstGeom>
              <a:blipFill>
                <a:blip r:embed="rId7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>
            <a:extLst>
              <a:ext uri="{FF2B5EF4-FFF2-40B4-BE49-F238E27FC236}">
                <a16:creationId xmlns:a16="http://schemas.microsoft.com/office/drawing/2014/main" id="{D6271245-08C9-5F09-19AF-DE80A0D6076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92C47E-0DCA-9D5C-A2D8-FB2F64C732EF}"/>
                  </a:ext>
                </a:extLst>
              </p:cNvPr>
              <p:cNvSpPr txBox="1"/>
              <p:nvPr/>
            </p:nvSpPr>
            <p:spPr>
              <a:xfrm>
                <a:off x="152400" y="4945716"/>
                <a:ext cx="10744200" cy="1278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nor/>
                          </m:rP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MonteCarlo</m:t>
                        </m:r>
                      </m:sub>
                    </m:sSub>
                    <m:r>
                      <a:rPr lang="fr-FR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fr-FR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eqArr>
                              <m:eqArr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fr-FR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sub>
                        </m:sSub>
                      </m:e>
                      <m: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fr-FR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b="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nor/>
                          </m:rPr>
                          <a:rPr lang="fr-FR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SARSA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+</m:t>
                        </m:r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92C47E-0DCA-9D5C-A2D8-FB2F64C7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945716"/>
                <a:ext cx="10744200" cy="1278042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CB21566-A4B3-170C-F942-F87331832FD3}"/>
              </a:ext>
            </a:extLst>
          </p:cNvPr>
          <p:cNvSpPr txBox="1"/>
          <p:nvPr/>
        </p:nvSpPr>
        <p:spPr>
          <a:xfrm>
            <a:off x="5699125" y="498102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a typeface="Cambria Math" panose="02040503050406030204" pitchFamily="18" charset="0"/>
              </a:rPr>
              <a:t>(non-biaisé, haute variance, offline : nécessite d’attendre la fin de l’épisode)</a:t>
            </a:r>
          </a:p>
          <a:p>
            <a:endParaRPr lang="fr-FR" dirty="0">
              <a:ea typeface="Cambria Math" panose="02040503050406030204" pitchFamily="18" charset="0"/>
            </a:endParaRPr>
          </a:p>
          <a:p>
            <a:r>
              <a:rPr lang="fr-FR" dirty="0">
                <a:ea typeface="Cambria Math" panose="02040503050406030204" pitchFamily="18" charset="0"/>
              </a:rPr>
              <a:t>(biaisé, faible variance, online : peut apprendre tout en jouant)</a:t>
            </a:r>
          </a:p>
          <a:p>
            <a:endParaRPr lang="fr-FR" dirty="0">
              <a:solidFill>
                <a:schemeClr val="accent5"/>
              </a:solidFill>
              <a:ea typeface="Cambria Math" panose="02040503050406030204" pitchFamily="18" charset="0"/>
            </a:endParaRPr>
          </a:p>
          <a:p>
            <a:endParaRPr lang="fr-FR" dirty="0">
              <a:solidFill>
                <a:schemeClr val="accent5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983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890E-6AA6-A88D-9162-05CB643D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DD1E8-76B4-430C-26CF-5AA625FA5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396562-E6B6-46EF-1AC5-A5C96CD9851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la formation précédente</a:t>
            </a:r>
          </a:p>
        </p:txBody>
      </p:sp>
    </p:spTree>
    <p:extLst>
      <p:ext uri="{BB962C8B-B14F-4D97-AF65-F5344CB8AC3E}">
        <p14:creationId xmlns:p14="http://schemas.microsoft.com/office/powerpoint/2010/main" val="2997072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limites des politiques exploratives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/>
              <p:nvPr/>
            </p:nvSpPr>
            <p:spPr>
              <a:xfrm>
                <a:off x="457200" y="1366487"/>
                <a:ext cx="897386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Besoin d’exploration </a:t>
                </a:r>
                <a:r>
                  <a:rPr lang="fr-FR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Implémenté</a:t>
                </a:r>
                <a:r>
                  <a:rPr lang="en-US" dirty="0"/>
                  <a:t> </a:t>
                </a:r>
                <a:r>
                  <a:rPr lang="en-US" dirty="0" err="1"/>
                  <a:t>ainsi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Monte Carlo Control</a:t>
                </a:r>
                <a:r>
                  <a:rPr lang="en-US" dirty="0"/>
                  <a:t> et </a:t>
                </a:r>
                <a:r>
                  <a:rPr lang="en-US" dirty="0">
                    <a:solidFill>
                      <a:srgbClr val="00B0F0"/>
                    </a:solidFill>
                  </a:rPr>
                  <a:t>SARSA Control </a:t>
                </a:r>
                <a:r>
                  <a:rPr lang="en-US" dirty="0" err="1"/>
                  <a:t>entrainent</a:t>
                </a:r>
                <a:r>
                  <a:rPr lang="en-US" dirty="0"/>
                  <a:t> </a:t>
                </a:r>
                <a:r>
                  <a:rPr lang="en-US" dirty="0" err="1"/>
                  <a:t>alors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98300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err="1"/>
                  <a:t>vers</a:t>
                </a:r>
                <a:r>
                  <a:rPr lang="en-US" dirty="0"/>
                  <a:t> la </a:t>
                </a:r>
                <a:r>
                  <a:rPr lang="en-US" u="sng" dirty="0" err="1"/>
                  <a:t>meilleure</a:t>
                </a:r>
                <a:r>
                  <a:rPr lang="en-US" u="sng" dirty="0"/>
                  <a:t> politique explorative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F1631-E949-544A-CF06-3B07ACF4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6487"/>
                <a:ext cx="8973867" cy="945900"/>
              </a:xfrm>
              <a:prstGeom prst="rect">
                <a:avLst/>
              </a:prstGeom>
              <a:blipFill>
                <a:blip r:embed="rId2"/>
                <a:stretch>
                  <a:fillRect l="-543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EF932D-E332-8174-C05F-66DC539E56A7}"/>
              </a:ext>
            </a:extLst>
          </p:cNvPr>
          <p:cNvSpPr txBox="1"/>
          <p:nvPr/>
        </p:nvSpPr>
        <p:spPr>
          <a:xfrm>
            <a:off x="381000" y="2700769"/>
            <a:ext cx="57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 sur certains environnements, la meilleure politique </a:t>
            </a:r>
            <a:r>
              <a:rPr lang="fr-FR" dirty="0">
                <a:solidFill>
                  <a:srgbClr val="C00000"/>
                </a:solidFill>
              </a:rPr>
              <a:t>explorative</a:t>
            </a:r>
            <a:r>
              <a:rPr lang="fr-FR" dirty="0"/>
              <a:t> est trop prudente et est </a:t>
            </a:r>
            <a:r>
              <a:rPr lang="fr-FR" u="sng" dirty="0"/>
              <a:t>bien inférieure </a:t>
            </a:r>
            <a:r>
              <a:rPr lang="fr-FR" dirty="0"/>
              <a:t>à la meilleure politique :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B9144-3FE5-82C8-34A2-4EA3A75B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81227"/>
            <a:ext cx="5848350" cy="239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21E22-F87E-FAAF-FC35-BE223BD1C68E}"/>
              </a:ext>
            </a:extLst>
          </p:cNvPr>
          <p:cNvSpPr txBox="1"/>
          <p:nvPr/>
        </p:nvSpPr>
        <p:spPr>
          <a:xfrm>
            <a:off x="1972945" y="371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Environnement : The Cliff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/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exploration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𝑈𝐶𝐵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0F89-22DB-9565-4178-CCCB3AA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3470620"/>
                <a:ext cx="3016881" cy="720379"/>
              </a:xfrm>
              <a:prstGeom prst="rect">
                <a:avLst/>
              </a:prstGeom>
              <a:blipFill>
                <a:blip r:embed="rId4"/>
                <a:stretch>
                  <a:fillRect r="-2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444F-777A-4CFF-23B6-CA7FFF4E2B2A}"/>
              </a:ext>
            </a:extLst>
          </p:cNvPr>
          <p:cNvCxnSpPr/>
          <p:nvPr/>
        </p:nvCxnSpPr>
        <p:spPr>
          <a:xfrm>
            <a:off x="7010400" y="2362200"/>
            <a:ext cx="0" cy="426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/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dissocier politique </a:t>
                </a:r>
                <a:r>
                  <a:rPr lang="fr-FR" dirty="0">
                    <a:solidFill>
                      <a:srgbClr val="F98300"/>
                    </a:solidFill>
                  </a:rPr>
                  <a:t>cible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(à évaluer et améliorer) de politique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comportementale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(avec qui jouer les épisodes) :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3B3ED-FA47-A00B-8F45-CCE4EEDED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9" y="2464050"/>
                <a:ext cx="4913619" cy="945900"/>
              </a:xfrm>
              <a:prstGeom prst="rect">
                <a:avLst/>
              </a:prstGeom>
              <a:blipFill>
                <a:blip r:embed="rId5"/>
                <a:stretch>
                  <a:fillRect l="-993" t="-3226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/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 fait d’utiliser une politique comportementale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la politique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entraîne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constitue</a:t>
                </a:r>
                <a:r>
                  <a:rPr lang="en-US" dirty="0"/>
                  <a:t> </a:t>
                </a:r>
                <a:r>
                  <a:rPr lang="en-US" dirty="0" err="1"/>
                  <a:t>l’apprentissage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Off Policy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C270-8203-1DC0-C0A0-AC78643E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88" y="4876800"/>
                <a:ext cx="4761230" cy="923330"/>
              </a:xfrm>
              <a:prstGeom prst="rect">
                <a:avLst/>
              </a:prstGeom>
              <a:blipFill>
                <a:blip r:embed="rId6"/>
                <a:stretch>
                  <a:fillRect l="-1152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31E35BD-46EA-64B5-2114-C0A1AB13B9C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/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Déf. : </a:t>
                </a:r>
                <a:r>
                  <a:rPr lang="fr-FR" dirty="0">
                    <a:solidFill>
                      <a:srgbClr val="FF0000"/>
                    </a:solidFill>
                  </a:rPr>
                  <a:t>Off Policy </a:t>
                </a:r>
                <a:r>
                  <a:rPr lang="fr-FR" dirty="0"/>
                  <a:t>= utiliser une politique de </a:t>
                </a:r>
                <a:r>
                  <a:rPr lang="fr-FR" dirty="0">
                    <a:solidFill>
                      <a:srgbClr val="C00000"/>
                    </a:solidFill>
                  </a:rPr>
                  <a:t>comportement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err="1"/>
                  <a:t>différente</a:t>
                </a:r>
                <a:r>
                  <a:rPr lang="en-US" dirty="0"/>
                  <a:t> de </a:t>
                </a:r>
                <a:r>
                  <a:rPr lang="en-US" dirty="0" err="1"/>
                  <a:t>votre</a:t>
                </a:r>
                <a:r>
                  <a:rPr lang="en-US" dirty="0"/>
                  <a:t> politique </a:t>
                </a:r>
                <a:r>
                  <a:rPr lang="en-US" dirty="0">
                    <a:solidFill>
                      <a:srgbClr val="F98300"/>
                    </a:solidFill>
                  </a:rPr>
                  <a:t>à </a:t>
                </a:r>
                <a:r>
                  <a:rPr lang="en-US" dirty="0" err="1">
                    <a:solidFill>
                      <a:srgbClr val="F98300"/>
                    </a:solidFill>
                  </a:rPr>
                  <a:t>évaluer</a:t>
                </a:r>
                <a:r>
                  <a:rPr lang="en-US" dirty="0">
                    <a:solidFill>
                      <a:srgbClr val="F98300"/>
                    </a:solidFill>
                  </a:rPr>
                  <a:t> et </a:t>
                </a:r>
                <a:r>
                  <a:rPr lang="en-US" dirty="0" err="1">
                    <a:solidFill>
                      <a:srgbClr val="F98300"/>
                    </a:solidFill>
                  </a:rPr>
                  <a:t>optimiser</a:t>
                </a:r>
                <a:r>
                  <a:rPr lang="en-US" dirty="0">
                    <a:solidFill>
                      <a:srgbClr val="F98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983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C6366B-319A-E0A8-AB78-59CB4BD6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7" y="1277613"/>
                <a:ext cx="10779810" cy="369332"/>
              </a:xfrm>
              <a:prstGeom prst="rect">
                <a:avLst/>
              </a:prstGeom>
              <a:blipFill>
                <a:blip r:embed="rId2"/>
                <a:stretch>
                  <a:fillRect l="-5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/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Exemples :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F9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F98300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𝑞𝑢𝑒𝑙𝑐𝑜𝑛𝑞𝑢𝑒</m:t>
                                </m:r>
                              </m:sub>
                            </m:sSub>
                          </m:e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fr-FR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𝑎𝑔𝑒𝑛𝑡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B4507-879C-5116-2FAA-5D339F00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1694899"/>
                <a:ext cx="6711196" cy="811761"/>
              </a:xfrm>
              <a:prstGeom prst="rect">
                <a:avLst/>
              </a:prstGeom>
              <a:blipFill>
                <a:blip r:embed="rId3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/>
              <p:nvPr/>
            </p:nvSpPr>
            <p:spPr>
              <a:xfrm>
                <a:off x="110946" y="3313398"/>
                <a:ext cx="10996201" cy="96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Les </a:t>
                </a:r>
                <a:r>
                  <a:rPr lang="en-US" dirty="0" err="1">
                    <a:solidFill>
                      <a:srgbClr val="FF0000"/>
                    </a:solidFill>
                  </a:rPr>
                  <a:t>algorithmes</a:t>
                </a:r>
                <a:r>
                  <a:rPr lang="en-US" dirty="0">
                    <a:solidFill>
                      <a:srgbClr val="FF0000"/>
                    </a:solidFill>
                  </a:rPr>
                  <a:t> de RL Off Policy, </a:t>
                </a:r>
                <a:r>
                  <a:rPr lang="en-US" dirty="0"/>
                  <a:t>de la forme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ceux</a:t>
                </a:r>
                <a:r>
                  <a:rPr lang="en-US" dirty="0"/>
                  <a:t> qui </a:t>
                </a:r>
                <a:r>
                  <a:rPr lang="en-US" u="sng" dirty="0" err="1"/>
                  <a:t>peuvent</a:t>
                </a:r>
                <a:r>
                  <a:rPr lang="en-US" dirty="0"/>
                  <a:t> </a:t>
                </a:r>
                <a:r>
                  <a:rPr lang="en-US" dirty="0" err="1"/>
                  <a:t>fonctionner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Off Policy, </a:t>
                </a:r>
                <a:r>
                  <a:rPr lang="en-US" dirty="0" err="1"/>
                  <a:t>càd</a:t>
                </a:r>
                <a:r>
                  <a:rPr lang="en-US" dirty="0"/>
                  <a:t> </a:t>
                </a:r>
                <a:r>
                  <a:rPr lang="en-US" dirty="0" err="1"/>
                  <a:t>tel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ne </a:t>
                </a:r>
                <a:r>
                  <a:rPr lang="en-US" dirty="0" err="1">
                    <a:solidFill>
                      <a:schemeClr val="tx1"/>
                    </a:solidFill>
                  </a:rPr>
                  <a:t>dépendent</a:t>
                </a:r>
                <a:r>
                  <a:rPr lang="en-US" dirty="0">
                    <a:solidFill>
                      <a:schemeClr val="tx1"/>
                    </a:solidFill>
                  </a:rPr>
                  <a:t> pas (</a:t>
                </a:r>
                <a:r>
                  <a:rPr lang="en-US" dirty="0" err="1">
                    <a:solidFill>
                      <a:schemeClr val="tx1"/>
                    </a:solidFill>
                  </a:rPr>
                  <a:t>en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terme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d’espérance</a:t>
                </a:r>
                <a:r>
                  <a:rPr lang="en-US" dirty="0">
                    <a:solidFill>
                      <a:schemeClr val="tx1"/>
                    </a:solidFill>
                  </a:rPr>
                  <a:t>)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:</a:t>
                </a:r>
              </a:p>
              <a:p>
                <a:r>
                  <a:rPr lang="fr-FR" b="0" dirty="0">
                    <a:solidFill>
                      <a:srgbClr val="FF0000"/>
                    </a:solidFill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5D538-0CDB-0DAA-574F-1F0F261E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6" y="3313398"/>
                <a:ext cx="10996201" cy="967957"/>
              </a:xfrm>
              <a:prstGeom prst="rect">
                <a:avLst/>
              </a:prstGeom>
              <a:blipFill>
                <a:blip r:embed="rId4"/>
                <a:stretch>
                  <a:fillRect l="-443" t="-3797" b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/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	</a:t>
                </a:r>
                <a:r>
                  <a:rPr lang="en-US" dirty="0">
                    <a:solidFill>
                      <a:srgbClr val="00B0F0"/>
                    </a:solidFill>
                  </a:rPr>
                  <a:t>MC	</a:t>
                </a:r>
                <a:r>
                  <a:rPr lang="en-US" dirty="0"/>
                  <a:t> pour </a:t>
                </a:r>
                <a:r>
                  <a:rPr lang="en-US" dirty="0" err="1"/>
                  <a:t>estimer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br>
                  <a:rPr lang="en-US" dirty="0"/>
                </a:br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	</a:t>
                </a:r>
                <a:r>
                  <a:rPr lang="en-US" dirty="0">
                    <a:solidFill>
                      <a:srgbClr val="00B0F0"/>
                    </a:solidFill>
                  </a:rPr>
                  <a:t>TD(0)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			</a:t>
                </a:r>
                <a:r>
                  <a:rPr lang="en-US" dirty="0">
                    <a:solidFill>
                      <a:srgbClr val="00B0F0"/>
                    </a:solidFill>
                  </a:rPr>
                  <a:t>SARSA 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r>
                  <a:rPr lang="en-US" dirty="0"/>
                  <a:t>   		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 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1C970-B563-A7D5-2E74-C2AEFA5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4638462"/>
                <a:ext cx="12668076" cy="2031325"/>
              </a:xfrm>
              <a:prstGeom prst="rect">
                <a:avLst/>
              </a:prstGeom>
              <a:blipFill>
                <a:blip r:embed="rId5"/>
                <a:stretch>
                  <a:fillRect t="-1802" b="-33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40213AF-CA9E-E3DF-E9FA-B5E94082408B}"/>
              </a:ext>
            </a:extLst>
          </p:cNvPr>
          <p:cNvSpPr/>
          <p:nvPr/>
        </p:nvSpPr>
        <p:spPr>
          <a:xfrm rot="16200000">
            <a:off x="3091935" y="1384312"/>
            <a:ext cx="369332" cy="24383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885AC-B31F-3F90-1D78-572E290726D5}"/>
              </a:ext>
            </a:extLst>
          </p:cNvPr>
          <p:cNvSpPr txBox="1"/>
          <p:nvPr/>
        </p:nvSpPr>
        <p:spPr>
          <a:xfrm>
            <a:off x="2133600" y="278817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l’exploration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6A3822-7D86-11C9-B757-F664A7C9356D}"/>
              </a:ext>
            </a:extLst>
          </p:cNvPr>
          <p:cNvSpPr/>
          <p:nvPr/>
        </p:nvSpPr>
        <p:spPr>
          <a:xfrm rot="16200000">
            <a:off x="5492234" y="1651012"/>
            <a:ext cx="369332" cy="19049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F015-A810-8B99-E579-7BD52892684B}"/>
              </a:ext>
            </a:extLst>
          </p:cNvPr>
          <p:cNvSpPr txBox="1"/>
          <p:nvPr/>
        </p:nvSpPr>
        <p:spPr>
          <a:xfrm>
            <a:off x="4688541" y="276172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Sample efficiency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377AB-750A-7BD8-5B1B-12AC8DC3BFEE}"/>
              </a:ext>
            </a:extLst>
          </p:cNvPr>
          <p:cNvSpPr txBox="1"/>
          <p:nvPr/>
        </p:nvSpPr>
        <p:spPr>
          <a:xfrm>
            <a:off x="110946" y="4214334"/>
            <a:ext cx="68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Off Policy ?</a:t>
            </a:r>
          </a:p>
        </p:txBody>
      </p:sp>
    </p:spTree>
    <p:extLst>
      <p:ext uri="{BB962C8B-B14F-4D97-AF65-F5344CB8AC3E}">
        <p14:creationId xmlns:p14="http://schemas.microsoft.com/office/powerpoint/2010/main" val="27185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/>
              <p:nvPr/>
            </p:nvSpPr>
            <p:spPr>
              <a:xfrm>
                <a:off x="450046" y="2306497"/>
                <a:ext cx="4889306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Experience Replay </a:t>
                </a:r>
                <a:r>
                  <a:rPr lang="en-US" dirty="0"/>
                  <a:t>: On ne </a:t>
                </a:r>
                <a:r>
                  <a:rPr lang="en-US" dirty="0" err="1"/>
                  <a:t>va</a:t>
                </a:r>
                <a:r>
                  <a:rPr lang="en-US" dirty="0"/>
                  <a:t> pas </a:t>
                </a:r>
                <a:r>
                  <a:rPr lang="en-US" dirty="0" err="1"/>
                  <a:t>apprendre</a:t>
                </a:r>
                <a:r>
                  <a:rPr lang="en-US" dirty="0"/>
                  <a:t> </a:t>
                </a:r>
                <a:r>
                  <a:rPr lang="en-US" dirty="0" err="1"/>
                  <a:t>qu’une</a:t>
                </a:r>
                <a:r>
                  <a:rPr lang="en-US" dirty="0"/>
                  <a:t> </a:t>
                </a:r>
                <a:r>
                  <a:rPr lang="en-US" dirty="0" err="1"/>
                  <a:t>fois</a:t>
                </a:r>
                <a:r>
                  <a:rPr lang="en-US" dirty="0"/>
                  <a:t> de </a:t>
                </a:r>
                <a:r>
                  <a:rPr lang="en-US" dirty="0" err="1"/>
                  <a:t>chaque</a:t>
                </a:r>
                <a:r>
                  <a:rPr lang="en-US" dirty="0"/>
                  <a:t>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les stocker dans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mémoire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appelée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replay buffer</a:t>
                </a:r>
                <a:r>
                  <a:rPr lang="en-US" i="1" dirty="0"/>
                  <a:t>.</a:t>
                </a:r>
              </a:p>
              <a:p>
                <a:endParaRPr lang="en-US" i="1" dirty="0"/>
              </a:p>
              <a:p>
                <a:r>
                  <a:rPr lang="en-US" dirty="0" err="1"/>
                  <a:t>Interêts</a:t>
                </a:r>
                <a:r>
                  <a:rPr lang="en-US" dirty="0"/>
                  <a:t> :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</a:rPr>
                  <a:t>Sample efficiency </a:t>
                </a:r>
                <a:r>
                  <a:rPr lang="en-US" dirty="0"/>
                  <a:t>: on </a:t>
                </a:r>
                <a:r>
                  <a:rPr lang="en-US" dirty="0" err="1"/>
                  <a:t>utilise</a:t>
                </a:r>
                <a:r>
                  <a:rPr lang="en-US" dirty="0"/>
                  <a:t> </a:t>
                </a:r>
                <a:r>
                  <a:rPr lang="en-US" dirty="0" err="1"/>
                  <a:t>plusieurs</a:t>
                </a:r>
                <a:r>
                  <a:rPr lang="en-US" dirty="0"/>
                  <a:t> </a:t>
                </a:r>
                <a:r>
                  <a:rPr lang="en-US" dirty="0" err="1"/>
                  <a:t>fois</a:t>
                </a:r>
                <a:r>
                  <a:rPr lang="en-US" dirty="0"/>
                  <a:t> </a:t>
                </a:r>
                <a:r>
                  <a:rPr lang="en-US" dirty="0" err="1"/>
                  <a:t>chaque</a:t>
                </a:r>
                <a:r>
                  <a:rPr lang="en-US" dirty="0"/>
                  <a:t> transition </a:t>
                </a:r>
                <a:r>
                  <a:rPr lang="en-US" dirty="0" err="1"/>
                  <a:t>tirée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FF0000"/>
                    </a:solidFill>
                  </a:rPr>
                  <a:t>Décorrélation</a:t>
                </a:r>
                <a:r>
                  <a:rPr lang="en-US" dirty="0"/>
                  <a:t> : Les transitions </a:t>
                </a:r>
                <a:r>
                  <a:rPr lang="en-US" dirty="0" err="1"/>
                  <a:t>tirées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décorellées</a:t>
                </a:r>
                <a:r>
                  <a:rPr lang="en-US" dirty="0"/>
                  <a:t> (pas </a:t>
                </a:r>
                <a:r>
                  <a:rPr lang="en-US" dirty="0" err="1"/>
                  <a:t>comme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on-policy)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rgbClr val="FF0000"/>
                    </a:solidFill>
                  </a:rPr>
                  <a:t>Parallélisation</a:t>
                </a:r>
                <a:r>
                  <a:rPr lang="en-US" dirty="0"/>
                  <a:t> : on </a:t>
                </a:r>
                <a:r>
                  <a:rPr lang="en-US" dirty="0" err="1"/>
                  <a:t>va</a:t>
                </a:r>
                <a:r>
                  <a:rPr lang="en-US" dirty="0"/>
                  <a:t> </a:t>
                </a:r>
                <a:r>
                  <a:rPr lang="en-US" dirty="0" err="1"/>
                  <a:t>pouvoir</a:t>
                </a:r>
                <a:r>
                  <a:rPr lang="en-US" dirty="0"/>
                  <a:t> entrainer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même</a:t>
                </a:r>
                <a:r>
                  <a:rPr lang="en-US" dirty="0"/>
                  <a:t> temps </a:t>
                </a:r>
                <a:r>
                  <a:rPr lang="en-US" dirty="0" err="1"/>
                  <a:t>qu’on</a:t>
                </a:r>
                <a:r>
                  <a:rPr lang="en-US" dirty="0"/>
                  <a:t> </a:t>
                </a:r>
                <a:r>
                  <a:rPr lang="en-US" dirty="0" err="1"/>
                  <a:t>joue</a:t>
                </a:r>
                <a:r>
                  <a:rPr lang="en-US" dirty="0"/>
                  <a:t> (de manière </a:t>
                </a:r>
                <a:r>
                  <a:rPr lang="en-US" dirty="0" err="1"/>
                  <a:t>parallèle</a:t>
                </a:r>
                <a:r>
                  <a:rPr lang="en-US" dirty="0"/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FF0000"/>
                    </a:solidFill>
                  </a:rPr>
                  <a:t>Évite le </a:t>
                </a:r>
                <a:r>
                  <a:rPr lang="fr-FR" dirty="0" err="1">
                    <a:solidFill>
                      <a:srgbClr val="FF0000"/>
                    </a:solidFill>
                  </a:rPr>
                  <a:t>catastrophic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>
                    <a:solidFill>
                      <a:srgbClr val="FF0000"/>
                    </a:solidFill>
                  </a:rPr>
                  <a:t>forgetting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/>
                  <a:t>(càd oublier les informations extraites des plus anciennes transitions)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8A1A8-1D58-3155-F4FF-3C6E4F76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" y="2306497"/>
                <a:ext cx="4889306" cy="4524315"/>
              </a:xfrm>
              <a:prstGeom prst="rect">
                <a:avLst/>
              </a:prstGeom>
              <a:blipFill>
                <a:blip r:embed="rId2"/>
                <a:stretch>
                  <a:fillRect l="-1122" t="-673" r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7ABEBD23-4F87-CD5F-A938-B128CED155C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Experience Replay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8A72-D7AC-310C-79D5-0E667E6BC741}"/>
              </a:ext>
            </a:extLst>
          </p:cNvPr>
          <p:cNvSpPr txBox="1"/>
          <p:nvPr/>
        </p:nvSpPr>
        <p:spPr>
          <a:xfrm>
            <a:off x="457200" y="1524000"/>
            <a:ext cx="913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L’Off Policy permet de réutiliser les transitions qui ont été tirées avec des politiques très vieilles.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/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Interaction avec l’env., on remplit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D5615-EC01-1D1C-3837-F445F4B7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34" y="3719028"/>
                <a:ext cx="2491628" cy="12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930B54-961A-AADB-04B8-D651A405AD71}"/>
              </a:ext>
            </a:extLst>
          </p:cNvPr>
          <p:cNvSpPr/>
          <p:nvPr/>
        </p:nvSpPr>
        <p:spPr>
          <a:xfrm>
            <a:off x="9684124" y="5719234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7ADFC6C-77EE-FDC1-9BA6-4526D008709B}"/>
              </a:ext>
            </a:extLst>
          </p:cNvPr>
          <p:cNvSpPr/>
          <p:nvPr/>
        </p:nvSpPr>
        <p:spPr>
          <a:xfrm>
            <a:off x="10903324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BFA0256-45D0-5C7C-9C9D-B87D793B58D9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8548619" y="3072945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/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Entrainement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85D6C2-7902-D52A-6443-F67AB8A8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35" y="3725874"/>
                <a:ext cx="2286000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BBD15D-8856-2839-3E86-4857A69D2901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6563611" y="3050486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/>
              <p:nvPr/>
            </p:nvSpPr>
            <p:spPr>
              <a:xfrm>
                <a:off x="7239000" y="2432523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Amélioration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D7C9B-0D50-2D29-8B04-82E2E9FF2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2432523"/>
                <a:ext cx="2980765" cy="99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529A90-DD63-48FF-51CA-0A57977E71D0}"/>
              </a:ext>
            </a:extLst>
          </p:cNvPr>
          <p:cNvCxnSpPr>
            <a:cxnSpLocks/>
            <a:stCxn id="15" idx="3"/>
            <a:endCxn id="9" idx="0"/>
          </p:cNvCxnSpPr>
          <p:nvPr/>
        </p:nvCxnSpPr>
        <p:spPr>
          <a:xfrm>
            <a:off x="10219765" y="2930762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BE1D44F4-4CC4-CCCE-B012-575B21E5C8BC}"/>
              </a:ext>
            </a:extLst>
          </p:cNvPr>
          <p:cNvSpPr/>
          <p:nvPr/>
        </p:nvSpPr>
        <p:spPr>
          <a:xfrm>
            <a:off x="6007192" y="5042771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/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B15496F-6472-686A-3465-902CF4B5C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35" y="5756806"/>
                <a:ext cx="1524000" cy="58598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03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5D4CA1-A126-EA9E-D181-AA53F3AE157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22656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/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le cas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SARSA-Expected</a:t>
                </a:r>
                <a:r>
                  <a:rPr lang="en-US" dirty="0"/>
                  <a:t> correspond à :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func>
                  </m:oMath>
                </a14:m>
                <a:r>
                  <a:rPr lang="en-US" dirty="0"/>
                  <a:t> 	</a:t>
                </a:r>
                <a:r>
                  <a:rPr lang="fr-FR" dirty="0">
                    <a:solidFill>
                      <a:srgbClr val="00B0F0"/>
                    </a:solidFill>
                  </a:rPr>
                  <a:t>Q Learning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8F7B9-8330-7DCA-CC5D-6B7CE5DE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" y="1363191"/>
                <a:ext cx="6400800" cy="1008738"/>
              </a:xfrm>
              <a:prstGeom prst="rect">
                <a:avLst/>
              </a:prstGeom>
              <a:blipFill>
                <a:blip r:embed="rId2"/>
                <a:stretch>
                  <a:fillRect l="-857" t="-363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457520-BB61-C6B6-AC3E-A8341072B696}"/>
              </a:ext>
            </a:extLst>
          </p:cNvPr>
          <p:cNvSpPr txBox="1"/>
          <p:nvPr/>
        </p:nvSpPr>
        <p:spPr>
          <a:xfrm>
            <a:off x="179512" y="274933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 algorithme est qui a l’avantage d’être </a:t>
            </a:r>
            <a:r>
              <a:rPr lang="fr-FR" dirty="0">
                <a:solidFill>
                  <a:srgbClr val="FF0000"/>
                </a:solidFill>
              </a:rPr>
              <a:t>Off Policy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online</a:t>
            </a:r>
            <a:r>
              <a:rPr lang="fr-FR" dirty="0"/>
              <a:t> et de faible variance est connu sous le nom de </a:t>
            </a:r>
            <a:r>
              <a:rPr lang="fr-FR" dirty="0">
                <a:solidFill>
                  <a:srgbClr val="00B0F0"/>
                </a:solidFill>
              </a:rPr>
              <a:t>Q Learning.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/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rgbClr val="FF0000"/>
                    </a:solidFill>
                  </a:rPr>
                  <a:t>Generate</a:t>
                </a:r>
                <a:r>
                  <a:rPr lang="fr-FR" dirty="0">
                    <a:solidFill>
                      <a:srgbClr val="FF0000"/>
                    </a:solidFill>
                  </a:rPr>
                  <a:t> transitions</a:t>
                </a:r>
              </a:p>
              <a:p>
                <a:pPr algn="ctr"/>
                <a:r>
                  <a:rPr lang="fr-FR" dirty="0"/>
                  <a:t>Play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steps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𝑟𝑜𝑙𝑙𝑜𝑢𝑡𝑠</m:t>
                        </m:r>
                      </m:sub>
                    </m:sSub>
                  </m:oMath>
                </a14:m>
                <a:r>
                  <a:rPr lang="en-US" dirty="0"/>
                  <a:t> rollouts,</a:t>
                </a:r>
              </a:p>
              <a:p>
                <a:pPr algn="ctr"/>
                <a:r>
                  <a:rPr lang="en-US" dirty="0"/>
                  <a:t>Add them to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32D795-C77A-390D-40A6-B3F5F45D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45" y="3099934"/>
                <a:ext cx="2491628" cy="121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3774AE-B73C-5C6B-F556-94F554F8B9D5}"/>
              </a:ext>
            </a:extLst>
          </p:cNvPr>
          <p:cNvSpPr/>
          <p:nvPr/>
        </p:nvSpPr>
        <p:spPr>
          <a:xfrm>
            <a:off x="9973235" y="5100140"/>
            <a:ext cx="1946022" cy="585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F0CDA03-C0A0-E2A8-2109-5D6E8B07F55F}"/>
              </a:ext>
            </a:extLst>
          </p:cNvPr>
          <p:cNvSpPr/>
          <p:nvPr/>
        </p:nvSpPr>
        <p:spPr>
          <a:xfrm>
            <a:off x="11192435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9537557-0137-0756-EAE0-AA772AD44C04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 rot="5400000">
            <a:off x="8837730" y="2453851"/>
            <a:ext cx="6846" cy="3737413"/>
          </a:xfrm>
          <a:prstGeom prst="curvedConnector3">
            <a:avLst>
              <a:gd name="adj1" fmla="val 69747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/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Training</a:t>
                </a:r>
              </a:p>
              <a:p>
                <a:pPr algn="ctr"/>
                <a:r>
                  <a:rPr lang="fr-FR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en-US" dirty="0"/>
                  <a:t> transitions from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rgbClr val="F983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on it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4165CE-F8A7-01FE-ADDD-81147F13B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46" y="3106780"/>
                <a:ext cx="2286000" cy="1219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2FDA0A-52AA-4454-BAA4-C99344833B32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6852722" y="2431392"/>
            <a:ext cx="795112" cy="55566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/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Improve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(e.g.,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4C7D7F-D693-202E-A8D4-1F1EFF9CB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111" y="1813429"/>
                <a:ext cx="2980765" cy="996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207610-F341-BF98-B1B6-D2F06ED67B81}"/>
              </a:ext>
            </a:extLst>
          </p:cNvPr>
          <p:cNvCxnSpPr>
            <a:cxnSpLocks/>
            <a:stCxn id="26" idx="3"/>
            <a:endCxn id="2" idx="0"/>
          </p:cNvCxnSpPr>
          <p:nvPr/>
        </p:nvCxnSpPr>
        <p:spPr>
          <a:xfrm>
            <a:off x="10508876" y="2311668"/>
            <a:ext cx="200983" cy="78826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F4F77FE0-D3ED-D305-0863-7F9BF69FDEFA}"/>
              </a:ext>
            </a:extLst>
          </p:cNvPr>
          <p:cNvSpPr/>
          <p:nvPr/>
        </p:nvSpPr>
        <p:spPr>
          <a:xfrm>
            <a:off x="6296303" y="4423677"/>
            <a:ext cx="301720" cy="63850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/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Replay buffer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99B94872-5102-9C92-19F3-EB70AD966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5137712"/>
                <a:ext cx="1524000" cy="58598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/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98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fr-FR" b="0" i="0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𝑔𝑟𝑒𝑒𝑑𝑦</m:t>
                              </m:r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𝑜𝑙𝑑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C965CA-B460-A7CE-F52E-4E42FFD6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" y="3716380"/>
                <a:ext cx="2805114" cy="811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AF4E976-B1EE-CFAD-D988-C2AC60967F97}"/>
              </a:ext>
            </a:extLst>
          </p:cNvPr>
          <p:cNvSpPr txBox="1"/>
          <p:nvPr/>
        </p:nvSpPr>
        <p:spPr>
          <a:xfrm>
            <a:off x="7992035" y="131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 Learning </a:t>
            </a:r>
            <a:r>
              <a:rPr lang="fr-FR" u="sng" dirty="0" err="1"/>
              <a:t>loop</a:t>
            </a:r>
            <a:r>
              <a:rPr lang="fr-FR" u="sng" dirty="0"/>
              <a:t> :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A8733-900C-BD9B-0B06-552579F85A98}"/>
              </a:ext>
            </a:extLst>
          </p:cNvPr>
          <p:cNvSpPr/>
          <p:nvPr/>
        </p:nvSpPr>
        <p:spPr>
          <a:xfrm>
            <a:off x="183995" y="1813429"/>
            <a:ext cx="5334000" cy="6249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53091F-5723-D566-C121-5A2870F4A220}"/>
                  </a:ext>
                </a:extLst>
              </p:cNvPr>
              <p:cNvSpPr txBox="1"/>
              <p:nvPr/>
            </p:nvSpPr>
            <p:spPr>
              <a:xfrm>
                <a:off x="7069434" y="5850588"/>
                <a:ext cx="4998741" cy="1008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Métriques de la performance : </a:t>
                </a:r>
              </a:p>
              <a:p>
                <a:r>
                  <a:rPr lang="fr-FR" dirty="0"/>
                  <a:t>	- </a:t>
                </a:r>
                <a:r>
                  <a:rPr lang="fr-FR" dirty="0" err="1"/>
                  <a:t>reward</a:t>
                </a:r>
                <a:r>
                  <a:rPr lang="fr-FR" dirty="0"/>
                  <a:t> totale (moyennée sur n épisode)</a:t>
                </a:r>
              </a:p>
              <a:p>
                <a:r>
                  <a:rPr lang="fr-FR" dirty="0"/>
                  <a:t>	-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moyennée</a:t>
                </a:r>
                <a:r>
                  <a:rPr lang="en-US" dirty="0"/>
                  <a:t> sur n </a:t>
                </a:r>
                <a:r>
                  <a:rPr lang="en-US" dirty="0" err="1"/>
                  <a:t>états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53091F-5723-D566-C121-5A2870F4A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434" y="5850588"/>
                <a:ext cx="4998741" cy="1008738"/>
              </a:xfrm>
              <a:prstGeom prst="rect">
                <a:avLst/>
              </a:prstGeom>
              <a:blipFill>
                <a:blip r:embed="rId9"/>
                <a:stretch>
                  <a:fillRect l="-1098" t="-3636" r="-36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5B8D2A-2686-BE7A-2D75-8511783291F1}"/>
              </a:ext>
            </a:extLst>
          </p:cNvPr>
          <p:cNvSpPr txBox="1"/>
          <p:nvPr/>
        </p:nvSpPr>
        <p:spPr>
          <a:xfrm>
            <a:off x="245005" y="6089653"/>
            <a:ext cx="567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l’équation du Q Learning peut se voir comme une application de l’équation de Bellman optimale.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9" grpId="0" animBg="1"/>
      <p:bldP spid="12" grpId="0" animBg="1"/>
      <p:bldP spid="15" grpId="0" animBg="1"/>
      <p:bldP spid="26" grpId="0" animBg="1"/>
      <p:bldP spid="77" grpId="0" animBg="1"/>
      <p:bldP spid="1038" grpId="0" animBg="1"/>
      <p:bldP spid="85" grpId="0"/>
      <p:bldP spid="87" grpId="0"/>
      <p:bldP spid="3" grpId="0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transitions et épisodes</a:t>
            </a:r>
            <a:endParaRPr sz="4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/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Un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: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C81B6F-24A7-F7A9-CF10-07D94C79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86" y="1804990"/>
                <a:ext cx="4016920" cy="646331"/>
              </a:xfrm>
              <a:prstGeom prst="rect">
                <a:avLst/>
              </a:prstGeom>
              <a:blipFill>
                <a:blip r:embed="rId6"/>
                <a:stretch>
                  <a:fillRect l="-1214" t="-471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325A07-9A83-8B0B-C745-822D20FD72BC}"/>
              </a:ext>
            </a:extLst>
          </p:cNvPr>
          <p:cNvSpPr/>
          <p:nvPr/>
        </p:nvSpPr>
        <p:spPr>
          <a:xfrm>
            <a:off x="7278630" y="1629426"/>
            <a:ext cx="4050709" cy="1578578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3B7B604-1239-6226-5551-C66F367E2F92}"/>
              </a:ext>
            </a:extLst>
          </p:cNvPr>
          <p:cNvSpPr/>
          <p:nvPr/>
        </p:nvSpPr>
        <p:spPr>
          <a:xfrm rot="16200000">
            <a:off x="9358953" y="2162577"/>
            <a:ext cx="236586" cy="782113"/>
          </a:xfrm>
          <a:prstGeom prst="leftBrace">
            <a:avLst>
              <a:gd name="adj1" fmla="val 8333"/>
              <a:gd name="adj2" fmla="val 511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/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L’env. commence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𝑖𝑛𝑖𝑡𝑖𝑎𝑢𝑥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Il se </a:t>
                </a:r>
                <a:r>
                  <a:rPr lang="en-US" dirty="0" err="1"/>
                  <a:t>termine</a:t>
                </a:r>
                <a:r>
                  <a:rPr lang="en-US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quand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𝑓𝑖𝑛𝑎𝑢𝑥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7C13A0-3A76-1788-AA73-E104F5AC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893" y="4985842"/>
                <a:ext cx="4505099" cy="668581"/>
              </a:xfrm>
              <a:prstGeom prst="rect">
                <a:avLst/>
              </a:prstGeom>
              <a:blipFill>
                <a:blip r:embed="rId7"/>
                <a:stretch>
                  <a:fillRect l="-1218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09858ED-166F-765B-67A4-C3CEB161372A}"/>
              </a:ext>
            </a:extLst>
          </p:cNvPr>
          <p:cNvSpPr txBox="1"/>
          <p:nvPr/>
        </p:nvSpPr>
        <p:spPr>
          <a:xfrm>
            <a:off x="8769686" y="2671927"/>
            <a:ext cx="162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</a:t>
            </a:r>
            <a:r>
              <a:rPr lang="fr-FR" dirty="0">
                <a:solidFill>
                  <a:srgbClr val="FF0000"/>
                </a:solidFill>
              </a:rPr>
              <a:t>transition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8AAE1-B10A-0E3A-F316-A5686398195C}"/>
              </a:ext>
            </a:extLst>
          </p:cNvPr>
          <p:cNvSpPr txBox="1"/>
          <p:nvPr/>
        </p:nvSpPr>
        <p:spPr>
          <a:xfrm>
            <a:off x="95543" y="6355790"/>
            <a:ext cx="560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Remarque : il existe des environnements </a:t>
            </a:r>
            <a:r>
              <a:rPr lang="fr-FR" dirty="0">
                <a:solidFill>
                  <a:srgbClr val="FF0000"/>
                </a:solidFill>
              </a:rPr>
              <a:t>non terminaux </a:t>
            </a:r>
            <a:r>
              <a:rPr lang="fr-FR" dirty="0"/>
              <a:t>!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22ADA-B1FB-0A2C-4D80-703E1E6F2ED0}"/>
              </a:ext>
            </a:extLst>
          </p:cNvPr>
          <p:cNvSpPr/>
          <p:nvPr/>
        </p:nvSpPr>
        <p:spPr>
          <a:xfrm>
            <a:off x="7403598" y="4800600"/>
            <a:ext cx="4150341" cy="109799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49FE0-3EED-843F-82D8-48CD0FD3CC9B}"/>
              </a:ext>
            </a:extLst>
          </p:cNvPr>
          <p:cNvSpPr txBox="1"/>
          <p:nvPr/>
        </p:nvSpPr>
        <p:spPr>
          <a:xfrm>
            <a:off x="7214785" y="3302277"/>
            <a:ext cx="401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fr-FR" dirty="0"/>
              <a:t>Pour Mario : un épisode = un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3" grpId="0" animBg="1"/>
      <p:bldP spid="26" grpId="0"/>
      <p:bldP spid="27" grpId="0"/>
      <p:bldP spid="30" grpId="0" animBg="1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Deep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473FA8-6A27-9738-838E-5909EDA6F3F4}"/>
                  </a:ext>
                </a:extLst>
              </p:cNvPr>
              <p:cNvSpPr txBox="1"/>
              <p:nvPr/>
            </p:nvSpPr>
            <p:spPr>
              <a:xfrm>
                <a:off x="228600" y="1117240"/>
                <a:ext cx="10591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Comment faire quand les espaces d’observations (et d’actions) sont trop grands ?</a:t>
                </a:r>
              </a:p>
              <a:p>
                <a:r>
                  <a:rPr lang="fr-FR" dirty="0"/>
                  <a:t>Plutôt que de voir une image comme un état parmi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r>
                  <a:rPr lang="en-US" dirty="0"/>
                  <a:t>on la </a:t>
                </a:r>
                <a:r>
                  <a:rPr lang="en-US" dirty="0" err="1"/>
                  <a:t>voit</a:t>
                </a:r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un </a:t>
                </a:r>
                <a:r>
                  <a:rPr lang="en-US" dirty="0" err="1"/>
                  <a:t>vecteur</a:t>
                </a:r>
                <a:r>
                  <a:rPr lang="en-US" dirty="0"/>
                  <a:t>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0;256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473FA8-6A27-9738-838E-5909EDA6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17240"/>
                <a:ext cx="10591800" cy="646331"/>
              </a:xfrm>
              <a:prstGeom prst="rect">
                <a:avLst/>
              </a:prstGeom>
              <a:blipFill>
                <a:blip r:embed="rId2"/>
                <a:stretch>
                  <a:fillRect l="-51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Étiquette : Mario Bros">
            <a:extLst>
              <a:ext uri="{FF2B5EF4-FFF2-40B4-BE49-F238E27FC236}">
                <a16:creationId xmlns:a16="http://schemas.microsoft.com/office/drawing/2014/main" id="{406B54CD-7281-FA3B-D881-D6982D3E1CE3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73950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70CD7B9-89DA-CBA9-5860-D334E0A8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46" y="4383482"/>
            <a:ext cx="2948539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A6D91575-CC5F-4F5C-B58E-5EB17BD65541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950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Étiquette : Mario Bros">
            <a:extLst>
              <a:ext uri="{FF2B5EF4-FFF2-40B4-BE49-F238E27FC236}">
                <a16:creationId xmlns:a16="http://schemas.microsoft.com/office/drawing/2014/main" id="{8D2F9021-6132-2BEE-E316-CC3B617FB9CB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754424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/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70D41-4C0C-02DA-036A-24B513043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5107088"/>
                <a:ext cx="820353" cy="475771"/>
              </a:xfrm>
              <a:prstGeom prst="rect">
                <a:avLst/>
              </a:prstGeom>
              <a:blipFill>
                <a:blip r:embed="rId5"/>
                <a:stretch>
                  <a:fillRect r="-373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/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State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E51A9-5BB0-B68A-250F-F895CA54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41" y="4030577"/>
                <a:ext cx="1276350" cy="369332"/>
              </a:xfrm>
              <a:prstGeom prst="rect">
                <a:avLst/>
              </a:prstGeom>
              <a:blipFill>
                <a:blip r:embed="rId6"/>
                <a:stretch>
                  <a:fillRect l="-38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/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:r>
                  <a:rPr lang="fr-FR" dirty="0" err="1"/>
                  <a:t>Weights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4F9B1-47F5-E0C9-8AD2-C1932E1C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06" y="3734382"/>
                <a:ext cx="1672189" cy="646331"/>
              </a:xfrm>
              <a:prstGeom prst="rect">
                <a:avLst/>
              </a:prstGeom>
              <a:blipFill>
                <a:blip r:embed="rId7"/>
                <a:stretch>
                  <a:fillRect l="-3285" t="-5660" r="-29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29AFB6E-740D-B53F-3E4E-1D33AE21A086}"/>
              </a:ext>
            </a:extLst>
          </p:cNvPr>
          <p:cNvSpPr txBox="1"/>
          <p:nvPr/>
        </p:nvSpPr>
        <p:spPr>
          <a:xfrm>
            <a:off x="5278710" y="373438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Estimated</a:t>
            </a:r>
            <a:r>
              <a:rPr lang="fr-FR" dirty="0"/>
              <a:t> State Value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DD680-76AF-A974-5104-EF4892C21BF7}"/>
              </a:ext>
            </a:extLst>
          </p:cNvPr>
          <p:cNvSpPr/>
          <p:nvPr/>
        </p:nvSpPr>
        <p:spPr>
          <a:xfrm>
            <a:off x="228600" y="3734382"/>
            <a:ext cx="11506200" cy="264831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5F24E-E897-D257-3CC9-F64040C023E6}"/>
              </a:ext>
            </a:extLst>
          </p:cNvPr>
          <p:cNvSpPr txBox="1"/>
          <p:nvPr/>
        </p:nvSpPr>
        <p:spPr>
          <a:xfrm>
            <a:off x="8221036" y="2224472"/>
            <a:ext cx="38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  <p:pic>
        <p:nvPicPr>
          <p:cNvPr id="3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5B552B43-FA5C-CB8B-A98F-6E602A7C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4" y="5733742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B859C7-667E-CDC1-28DC-803856AF4E7B}"/>
              </a:ext>
            </a:extLst>
          </p:cNvPr>
          <p:cNvSpPr txBox="1"/>
          <p:nvPr/>
        </p:nvSpPr>
        <p:spPr>
          <a:xfrm>
            <a:off x="8281254" y="5702844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Deep Learning est puissant mais mal compris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85402-E07D-ACFC-088D-FBAA42DC3B72}"/>
              </a:ext>
            </a:extLst>
          </p:cNvPr>
          <p:cNvSpPr/>
          <p:nvPr/>
        </p:nvSpPr>
        <p:spPr>
          <a:xfrm>
            <a:off x="228600" y="2061766"/>
            <a:ext cx="11506200" cy="15207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/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Avec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paramètres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716018-BBA1-DC9C-2235-E351A89B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7" y="4522952"/>
                <a:ext cx="6176682" cy="890308"/>
              </a:xfrm>
              <a:prstGeom prst="rect">
                <a:avLst/>
              </a:prstGeom>
              <a:blipFill>
                <a:blip r:embed="rId9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2145616"/>
                  </p:ext>
                </p:extLst>
              </p:nvPr>
            </p:nvGraphicFramePr>
            <p:xfrm>
              <a:off x="914400" y="246663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𝒔𝒕𝒂𝒕𝒆</m:t>
                                    </m:r>
                                  </m:sub>
                                </m:s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1E631A82-BF4A-FD34-941E-64032122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2145616"/>
                  </p:ext>
                </p:extLst>
              </p:nvPr>
            </p:nvGraphicFramePr>
            <p:xfrm>
              <a:off x="914400" y="2466633"/>
              <a:ext cx="6045310" cy="923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9062">
                      <a:extLst>
                        <a:ext uri="{9D8B030D-6E8A-4147-A177-3AD203B41FA5}">
                          <a16:colId xmlns:a16="http://schemas.microsoft.com/office/drawing/2014/main" val="2385980166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3197285121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228622455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518722414"/>
                        </a:ext>
                      </a:extLst>
                    </a:gridCol>
                    <a:gridCol w="1209062">
                      <a:extLst>
                        <a:ext uri="{9D8B030D-6E8A-4147-A177-3AD203B41FA5}">
                          <a16:colId xmlns:a16="http://schemas.microsoft.com/office/drawing/2014/main" val="237539913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02020" t="-6494" r="-2020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361299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" t="-107895" r="-40303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0,00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-0,98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-7,96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74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/>
              <p:nvPr/>
            </p:nvSpPr>
            <p:spPr>
              <a:xfrm>
                <a:off x="6195881" y="3023699"/>
                <a:ext cx="6333564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1C23F4-1CDD-772F-EB15-40EFFE13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81" y="3023699"/>
                <a:ext cx="6333564" cy="393185"/>
              </a:xfrm>
              <a:prstGeom prst="rect">
                <a:avLst/>
              </a:prstGeom>
              <a:blipFill>
                <a:blip r:embed="rId11"/>
                <a:stretch>
                  <a:fillRect t="-4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2254BD0-DB0E-4C3E-FEA5-362CBF758416}"/>
              </a:ext>
            </a:extLst>
          </p:cNvPr>
          <p:cNvSpPr txBox="1"/>
          <p:nvPr/>
        </p:nvSpPr>
        <p:spPr>
          <a:xfrm>
            <a:off x="278034" y="2023178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Cas </a:t>
            </a:r>
            <a:r>
              <a:rPr lang="en-US" u="sng" dirty="0" err="1"/>
              <a:t>tabulaire</a:t>
            </a:r>
            <a:r>
              <a:rPr lang="en-US" u="sng" dirty="0"/>
              <a:t> 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FA9609-DBFB-5372-514B-258CA2D72E55}"/>
              </a:ext>
            </a:extLst>
          </p:cNvPr>
          <p:cNvSpPr txBox="1"/>
          <p:nvPr/>
        </p:nvSpPr>
        <p:spPr>
          <a:xfrm>
            <a:off x="278034" y="3696254"/>
            <a:ext cx="63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Deep RL 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A58780-C0E9-3F3B-9C94-545357DDE85C}"/>
              </a:ext>
            </a:extLst>
          </p:cNvPr>
          <p:cNvSpPr txBox="1"/>
          <p:nvPr/>
        </p:nvSpPr>
        <p:spPr>
          <a:xfrm>
            <a:off x="8353497" y="3862466"/>
            <a:ext cx="199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Apprentissage :</a:t>
            </a:r>
          </a:p>
        </p:txBody>
      </p:sp>
    </p:spTree>
    <p:extLst>
      <p:ext uri="{BB962C8B-B14F-4D97-AF65-F5344CB8AC3E}">
        <p14:creationId xmlns:p14="http://schemas.microsoft.com/office/powerpoint/2010/main" val="3425381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2BDFB6-C44B-AE98-87C5-A709051652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Combinons tout ça : Deep Q Network (DQN)</a:t>
            </a:r>
          </a:p>
        </p:txBody>
      </p:sp>
      <p:sp>
        <p:nvSpPr>
          <p:cNvPr id="9" name="AutoShape 6" descr="Pseudo-code of DQN with experience-replay method [12] | Download Scientific  Diagram">
            <a:extLst>
              <a:ext uri="{FF2B5EF4-FFF2-40B4-BE49-F238E27FC236}">
                <a16:creationId xmlns:a16="http://schemas.microsoft.com/office/drawing/2014/main" id="{A473D980-85D0-49E1-C736-552C893F0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reinforcement learning - When calculating the max in DQN, do I have to  calculate the Q for every possible action for a particular state? -  Artificial Intelligence Stack Exchange">
            <a:extLst>
              <a:ext uri="{FF2B5EF4-FFF2-40B4-BE49-F238E27FC236}">
                <a16:creationId xmlns:a16="http://schemas.microsoft.com/office/drawing/2014/main" id="{D3487774-9707-B434-35DF-95288AE3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1125"/>
            <a:ext cx="800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nect X with DQN and PBT. Introduction | by Ondřej Nováček | Medium">
            <a:extLst>
              <a:ext uri="{FF2B5EF4-FFF2-40B4-BE49-F238E27FC236}">
                <a16:creationId xmlns:a16="http://schemas.microsoft.com/office/drawing/2014/main" id="{04CC73E3-1C3D-A862-843E-8165F71B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7" y="3242187"/>
            <a:ext cx="476440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165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D79B-CF91-E590-F013-DC68FF07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DA45B-FF18-2205-F421-51C74A1A2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82D88F5-2205-BBB9-3DDD-4FBC08DC828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Résultats DQN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C91D1-5AD7-AD87-8FBD-8901A7AA05DD}"/>
              </a:ext>
            </a:extLst>
          </p:cNvPr>
          <p:cNvSpPr txBox="1"/>
          <p:nvPr/>
        </p:nvSpPr>
        <p:spPr>
          <a:xfrm>
            <a:off x="304800" y="1524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Gran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 </a:t>
            </a:r>
            <a:endParaRPr lang="en-US" b="1" i="0" dirty="0">
              <a:solidFill>
                <a:srgbClr val="00206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79511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Policy-</a:t>
            </a:r>
            <a:r>
              <a:rPr lang="fr-FR" spc="-20" dirty="0" err="1"/>
              <a:t>based</a:t>
            </a:r>
            <a:r>
              <a:rPr lang="fr-FR" spc="-20" dirty="0"/>
              <a:t> RL</a:t>
            </a:r>
          </a:p>
        </p:txBody>
      </p:sp>
    </p:spTree>
    <p:extLst>
      <p:ext uri="{BB962C8B-B14F-4D97-AF65-F5344CB8AC3E}">
        <p14:creationId xmlns:p14="http://schemas.microsoft.com/office/powerpoint/2010/main" val="1435256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 principe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/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 paramétrée:</a:t>
                </a:r>
              </a:p>
              <a:p>
                <a:endParaRPr lang="fr-F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𝑎𝑐𝑡𝑖𝑜𝑛𝑠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fr-FR" b="0" dirty="0">
                    <a:ea typeface="Cambria Math" panose="02040503050406030204" pitchFamily="18" charset="0"/>
                  </a:rPr>
                </a:br>
                <a:r>
                  <a:rPr lang="fr-FR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1≤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CE638-36BC-7361-FC41-FF4BC521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" y="3632097"/>
                <a:ext cx="3200400" cy="1200329"/>
              </a:xfrm>
              <a:prstGeom prst="rect">
                <a:avLst/>
              </a:prstGeom>
              <a:blipFill>
                <a:blip r:embed="rId2"/>
                <a:stretch>
                  <a:fillRect l="-1524" t="-355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/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définir une fonction objectif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/>
                  <a:t>différentiable 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pour faire une montée de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C9AA9-8627-F4D1-D040-6F2F902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7" y="5330482"/>
                <a:ext cx="5486400" cy="923330"/>
              </a:xfrm>
              <a:prstGeom prst="rect">
                <a:avLst/>
              </a:prstGeom>
              <a:blipFill>
                <a:blip r:embed="rId3"/>
                <a:stretch>
                  <a:fillRect l="-889" t="-3289" r="-444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8F2629D-1A38-939E-3154-29677194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8" y="3251169"/>
            <a:ext cx="4019550" cy="18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/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10E7C-E7D4-1FFB-6E60-1FEED87E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6" y="3967660"/>
                <a:ext cx="76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/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BAC485-ABAC-2ED5-EC02-3DB1D2256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6" y="3504626"/>
                <a:ext cx="1219200" cy="1295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/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F40CB3-62A9-9E0E-DA8F-9E7AAF9D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857" y="3628575"/>
                <a:ext cx="14478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/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D609A-376C-9CE7-7621-A26A2D6C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27" y="4284430"/>
                <a:ext cx="23218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DD7F13E9-37B2-EA94-2B66-3FEF8F1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1"/>
          <a:stretch/>
        </p:blipFill>
        <p:spPr bwMode="auto">
          <a:xfrm>
            <a:off x="2286000" y="1341602"/>
            <a:ext cx="6257100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/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: plutôt qu’une distribution d’action discrète en sortie on peut avoir une distribution continue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On peut aussi utiliser une politique déterministe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26F6F-AF05-0518-AC26-AF3C01DB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4" y="5804999"/>
                <a:ext cx="6008889" cy="923330"/>
              </a:xfrm>
              <a:prstGeom prst="rect">
                <a:avLst/>
              </a:prstGeom>
              <a:blipFill>
                <a:blip r:embed="rId10"/>
                <a:stretch>
                  <a:fillRect l="-81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D91698-6D0B-F31E-63E8-788AD1EAAFD6}"/>
              </a:ext>
            </a:extLst>
          </p:cNvPr>
          <p:cNvSpPr/>
          <p:nvPr/>
        </p:nvSpPr>
        <p:spPr>
          <a:xfrm>
            <a:off x="76200" y="5222958"/>
            <a:ext cx="5793738" cy="120032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7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la théorie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/>
              <p:nvPr/>
            </p:nvSpPr>
            <p:spPr>
              <a:xfrm>
                <a:off x="457200" y="1309300"/>
                <a:ext cx="3815596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Fonction objectif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5A90EF-A5FA-68DE-06A7-6BFFE9CD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09300"/>
                <a:ext cx="3815596" cy="1097288"/>
              </a:xfrm>
              <a:prstGeom prst="rect">
                <a:avLst/>
              </a:prstGeom>
              <a:blipFill>
                <a:blip r:embed="rId3"/>
                <a:stretch>
                  <a:fillRect l="-127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/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Calcul du gradient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7B701-37DB-45E1-1294-CD9A7674D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16185"/>
                <a:ext cx="12344400" cy="1097288"/>
              </a:xfrm>
              <a:prstGeom prst="rect">
                <a:avLst/>
              </a:prstGeom>
              <a:blipFill>
                <a:blip r:embed="rId4"/>
                <a:stretch>
                  <a:fillRect l="-395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ircular 8">
            <a:extLst>
              <a:ext uri="{FF2B5EF4-FFF2-40B4-BE49-F238E27FC236}">
                <a16:creationId xmlns:a16="http://schemas.microsoft.com/office/drawing/2014/main" id="{9E2035F7-BD29-5944-5A56-21BFCAAA34F7}"/>
              </a:ext>
            </a:extLst>
          </p:cNvPr>
          <p:cNvSpPr/>
          <p:nvPr/>
        </p:nvSpPr>
        <p:spPr>
          <a:xfrm>
            <a:off x="6063917" y="3008433"/>
            <a:ext cx="1130965" cy="9973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/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3ABF2-1C9A-0B95-C080-6CD1F194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56152"/>
                <a:ext cx="1513235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/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[  </m:t>
                          </m:r>
                          <m:sSubSup>
                            <m:sSub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]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701BE7-0B3F-5B38-173E-A60153EE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4434687"/>
                <a:ext cx="10098741" cy="1178656"/>
              </a:xfrm>
              <a:prstGeom prst="rect">
                <a:avLst/>
              </a:prstGeom>
              <a:blipFill>
                <a:blip r:embed="rId6"/>
                <a:stretch>
                  <a:fillRect l="-483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/>
              <p:nvPr/>
            </p:nvSpPr>
            <p:spPr>
              <a:xfrm>
                <a:off x="6248400" y="1571712"/>
                <a:ext cx="63246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AD1A5-3E36-E391-1D85-36472010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1571712"/>
                <a:ext cx="6324600" cy="8202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/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Problème de </a:t>
                </a:r>
                <a:r>
                  <a:rPr lang="fr-FR" dirty="0">
                    <a:solidFill>
                      <a:srgbClr val="FF0000"/>
                    </a:solidFill>
                  </a:rPr>
                  <a:t>causalité</a:t>
                </a:r>
                <a:r>
                  <a:rPr lang="fr-FR" dirty="0"/>
                  <a:t> : les premières </a:t>
                </a:r>
                <a:r>
                  <a:rPr lang="fr-FR" dirty="0" err="1"/>
                  <a:t>rewards</a:t>
                </a:r>
                <a:r>
                  <a:rPr lang="fr-FR" dirty="0"/>
                  <a:t> (dans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dirty="0"/>
                  <a:t>) ont ici une influence sur les gradients des dernières actions</a:t>
                </a:r>
              </a:p>
              <a:p>
                <a:r>
                  <a:rPr lang="fr-FR" dirty="0"/>
                  <a:t>Solution : on fait passer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dans la </a:t>
                </a:r>
                <a:r>
                  <a:rPr lang="en-US" dirty="0" err="1"/>
                  <a:t>somme</a:t>
                </a:r>
                <a:r>
                  <a:rPr lang="en-US" dirty="0"/>
                  <a:t> et on </a:t>
                </a:r>
                <a:r>
                  <a:rPr lang="en-US" dirty="0" err="1"/>
                  <a:t>enlève</a:t>
                </a:r>
                <a:r>
                  <a:rPr lang="en-US" dirty="0"/>
                  <a:t> les rewards </a:t>
                </a:r>
                <a:r>
                  <a:rPr lang="en-US" dirty="0" err="1"/>
                  <a:t>précédents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2F313-FFC2-68D6-A9FC-1F8D7D34C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4" y="5766826"/>
                <a:ext cx="11525864" cy="975908"/>
              </a:xfrm>
              <a:prstGeom prst="rect">
                <a:avLst/>
              </a:prstGeom>
              <a:blipFill>
                <a:blip r:embed="rId9"/>
                <a:stretch>
                  <a:fillRect l="-423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07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5" grpId="0"/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/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Estimation empirique de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r-FR" dirty="0"/>
                  <a:t> causal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REINFORCE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2C133-EC62-9B9F-205D-E8A805A89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1" y="1393947"/>
                <a:ext cx="10098741" cy="1425455"/>
              </a:xfrm>
              <a:prstGeom prst="rect">
                <a:avLst/>
              </a:prstGeom>
              <a:blipFill>
                <a:blip r:embed="rId2"/>
                <a:stretch>
                  <a:fillRect l="-483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8A1E510C-C11B-21B9-C0DC-643F096ED52D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les problèmes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/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Solution : ajout d’une </a:t>
                </a:r>
                <a:r>
                  <a:rPr lang="fr-FR" dirty="0" err="1"/>
                  <a:t>baseline</a:t>
                </a:r>
                <a:r>
                  <a:rPr lang="fr-FR" dirty="0"/>
                  <a:t> pour centrer cette mesure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2DF9B-751A-7E92-B331-97E6DD85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4612544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6482A-8F5E-AC5B-5334-214F5A80A5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096000" y="5578066"/>
            <a:ext cx="228600" cy="60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E4CE98-AB77-D501-C249-235D74746FC6}"/>
              </a:ext>
            </a:extLst>
          </p:cNvPr>
          <p:cNvSpPr txBox="1"/>
          <p:nvPr/>
        </p:nvSpPr>
        <p:spPr>
          <a:xfrm>
            <a:off x="6324600" y="600082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/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On-policy</a:t>
                </a:r>
                <a:r>
                  <a:rPr lang="fr-FR" dirty="0"/>
                  <a:t> : ces algorithmes améliorent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à partir d’elle-même, et sont donc nécessairement </a:t>
                </a:r>
                <a:r>
                  <a:rPr lang="fr-FR" dirty="0">
                    <a:solidFill>
                      <a:srgbClr val="FF0000"/>
                    </a:solidFill>
                  </a:rPr>
                  <a:t>On-policy.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AD8-5AAA-F4DD-0A32-FB481A52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2" y="6442092"/>
                <a:ext cx="11332976" cy="369332"/>
              </a:xfrm>
              <a:prstGeom prst="rect">
                <a:avLst/>
              </a:prstGeom>
              <a:blipFill>
                <a:blip r:embed="rId4"/>
                <a:stretch>
                  <a:fillRect l="-4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/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Problème de </a:t>
                </a:r>
                <a:r>
                  <a:rPr lang="en-US" dirty="0">
                    <a:solidFill>
                      <a:srgbClr val="FF0000"/>
                    </a:solidFill>
                  </a:rPr>
                  <a:t>variance</a:t>
                </a:r>
                <a:r>
                  <a:rPr lang="en-US" dirty="0"/>
                  <a:t> : les policy gradients </a:t>
                </a:r>
                <a:r>
                  <a:rPr lang="en-US" dirty="0" err="1"/>
                  <a:t>souffrent</a:t>
                </a:r>
                <a:r>
                  <a:rPr lang="en-US" dirty="0"/>
                  <a:t> de </a:t>
                </a:r>
                <a:r>
                  <a:rPr lang="en-US" dirty="0" err="1"/>
                  <a:t>gros</a:t>
                </a:r>
                <a:r>
                  <a:rPr lang="en-US" dirty="0"/>
                  <a:t> </a:t>
                </a:r>
                <a:r>
                  <a:rPr lang="en-US" dirty="0" err="1"/>
                  <a:t>problèmes</a:t>
                </a:r>
                <a:r>
                  <a:rPr lang="en-US" dirty="0"/>
                  <a:t> de variance</a:t>
                </a:r>
              </a:p>
              <a:p>
                <a:r>
                  <a:rPr lang="en-US" dirty="0"/>
                  <a:t>Le fait </a:t>
                </a:r>
                <a:r>
                  <a:rPr lang="en-US" dirty="0" err="1"/>
                  <a:t>d’avoir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mesure</a:t>
                </a:r>
                <a:r>
                  <a:rPr lang="en-US" dirty="0"/>
                  <a:t> non-</a:t>
                </a:r>
                <a:r>
                  <a:rPr lang="en-US" dirty="0" err="1"/>
                  <a:t>centrée</a:t>
                </a:r>
                <a:r>
                  <a:rPr lang="en-US" dirty="0"/>
                  <a:t> </a:t>
                </a:r>
                <a:r>
                  <a:rPr lang="en-US" dirty="0" err="1"/>
                  <a:t>d’à</a:t>
                </a:r>
                <a:r>
                  <a:rPr lang="en-US" dirty="0"/>
                  <a:t> </a:t>
                </a:r>
                <a:r>
                  <a:rPr lang="en-US" dirty="0" err="1"/>
                  <a:t>quel</a:t>
                </a:r>
                <a:r>
                  <a:rPr lang="en-US" dirty="0"/>
                  <a:t> point </a:t>
                </a:r>
                <a:r>
                  <a:rPr lang="en-US" dirty="0" err="1"/>
                  <a:t>l’action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bonne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 rend </a:t>
                </a:r>
                <a:r>
                  <a:rPr lang="en-US" dirty="0" err="1"/>
                  <a:t>l’apprentissage</a:t>
                </a:r>
                <a:r>
                  <a:rPr lang="en-US" dirty="0"/>
                  <a:t> instable.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9D7AF4-B245-BB56-9A57-0FAC182F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40" y="3743505"/>
                <a:ext cx="10732559" cy="659411"/>
              </a:xfrm>
              <a:prstGeom prst="rect">
                <a:avLst/>
              </a:prstGeom>
              <a:blipFill>
                <a:blip r:embed="rId5"/>
                <a:stretch>
                  <a:fillRect l="-454"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inforcement learning - Why does REINFORCE work at all? - Artificial  Intelligence Stack Exchange">
            <a:extLst>
              <a:ext uri="{FF2B5EF4-FFF2-40B4-BE49-F238E27FC236}">
                <a16:creationId xmlns:a16="http://schemas.microsoft.com/office/drawing/2014/main" id="{07C3757E-5130-062A-D703-BBDF7904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81423"/>
            <a:ext cx="5570214" cy="2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7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Policy Gradients : ajout d’une </a:t>
            </a:r>
            <a:r>
              <a:rPr lang="fr-FR" sz="4300" kern="0" dirty="0" err="1"/>
              <a:t>baseline</a:t>
            </a:r>
            <a:endParaRPr lang="fr-FR" sz="4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/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Ajout d’une </a:t>
                </a:r>
                <a:r>
                  <a:rPr lang="fr-FR" u="sng" dirty="0" err="1"/>
                  <a:t>baseline</a:t>
                </a:r>
                <a:r>
                  <a:rPr lang="fr-FR" u="sng" dirty="0"/>
                  <a:t> </a:t>
                </a:r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F2980-3EF4-4C09-65C7-D7B0EBA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1" y="1371600"/>
                <a:ext cx="10098741" cy="1178656"/>
              </a:xfrm>
              <a:prstGeom prst="rect">
                <a:avLst/>
              </a:prstGeom>
              <a:blipFill>
                <a:blip r:embed="rId3"/>
                <a:stretch>
                  <a:fillRect l="-483" t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25955-5480-8AEF-1E55-EC6E16A559F8}"/>
              </a:ext>
            </a:extLst>
          </p:cNvPr>
          <p:cNvCxnSpPr>
            <a:cxnSpLocks/>
          </p:cNvCxnSpPr>
          <p:nvPr/>
        </p:nvCxnSpPr>
        <p:spPr>
          <a:xfrm flipV="1">
            <a:off x="5562600" y="2319336"/>
            <a:ext cx="152400" cy="4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893-D8DA-774D-96B4-926F95843388}"/>
              </a:ext>
            </a:extLst>
          </p:cNvPr>
          <p:cNvSpPr txBox="1"/>
          <p:nvPr/>
        </p:nvSpPr>
        <p:spPr>
          <a:xfrm>
            <a:off x="4087571" y="2726268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d’une </a:t>
            </a:r>
            <a:r>
              <a:rPr lang="fr-FR" dirty="0" err="1"/>
              <a:t>baseline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/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Effet</a:t>
                </a:r>
                <a:r>
                  <a:rPr lang="fr-FR" dirty="0">
                    <a:solidFill>
                      <a:schemeClr val="tx1"/>
                    </a:solidFill>
                  </a:rPr>
                  <a:t> : réduction de la variance sans pour autant augmenter le biais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652F97-18ED-154F-6BCF-91928B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3453261"/>
                <a:ext cx="6570645" cy="1097288"/>
              </a:xfrm>
              <a:prstGeom prst="rect">
                <a:avLst/>
              </a:prstGeom>
              <a:blipFill>
                <a:blip r:embed="rId4"/>
                <a:stretch>
                  <a:fillRect l="-83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/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>
                    <a:solidFill>
                      <a:schemeClr val="tx1"/>
                    </a:solidFill>
                  </a:rPr>
                  <a:t>Choix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u="sng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dirty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>
                    <a:solidFill>
                      <a:srgbClr val="FF0000"/>
                    </a:solidFill>
                  </a:rPr>
                  <a:t>advantage function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E61C5C-2D8A-C18B-120C-2D9F09F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71" y="4908210"/>
                <a:ext cx="5647315" cy="1776448"/>
              </a:xfrm>
              <a:prstGeom prst="rect">
                <a:avLst/>
              </a:prstGeom>
              <a:blipFill>
                <a:blip r:embed="rId5"/>
                <a:stretch>
                  <a:fillRect l="-972" t="-685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851E5-A3CC-2FB3-B1F4-46C38CB7FBE1}"/>
              </a:ext>
            </a:extLst>
          </p:cNvPr>
          <p:cNvCxnSpPr>
            <a:cxnSpLocks/>
          </p:cNvCxnSpPr>
          <p:nvPr/>
        </p:nvCxnSpPr>
        <p:spPr>
          <a:xfrm flipH="1">
            <a:off x="5665839" y="5029200"/>
            <a:ext cx="1496961" cy="392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/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L’idéal est un estimateur non biaisé et à faible variance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 </a:t>
                </a:r>
                <a:r>
                  <a:rPr lang="en-US" dirty="0" err="1"/>
                  <a:t>choix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un trade-off </a:t>
                </a:r>
                <a:r>
                  <a:rPr lang="en-US" dirty="0" err="1"/>
                  <a:t>biais</a:t>
                </a:r>
                <a:r>
                  <a:rPr lang="en-US" dirty="0"/>
                  <a:t>/variance/online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33EE7-3FAA-1D8E-29FA-94CC7436A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800600"/>
                <a:ext cx="5029200" cy="923330"/>
              </a:xfrm>
              <a:prstGeom prst="rect">
                <a:avLst/>
              </a:prstGeom>
              <a:blipFill>
                <a:blip r:embed="rId6"/>
                <a:stretch>
                  <a:fillRect l="-970" t="-397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80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8F1F7-FD14-B937-8BFB-B069BC0A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8" y="2573931"/>
            <a:ext cx="4419599" cy="300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3157-1E9B-015A-61D7-E6C776D6B70B}"/>
              </a:ext>
            </a:extLst>
          </p:cNvPr>
          <p:cNvSpPr/>
          <p:nvPr/>
        </p:nvSpPr>
        <p:spPr>
          <a:xfrm>
            <a:off x="951641" y="3191363"/>
            <a:ext cx="9144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9D97C-5DEB-68E0-60B0-C6656F1223E4}"/>
              </a:ext>
            </a:extLst>
          </p:cNvPr>
          <p:cNvSpPr txBox="1"/>
          <p:nvPr/>
        </p:nvSpPr>
        <p:spPr>
          <a:xfrm>
            <a:off x="1892821" y="2183860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Actor-Critic</a:t>
            </a:r>
            <a:r>
              <a:rPr lang="fr-FR" dirty="0"/>
              <a:t> training </a:t>
            </a:r>
            <a:r>
              <a:rPr lang="fr-FR" dirty="0" err="1"/>
              <a:t>loop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9B503-4802-FCDC-0D53-FF70632ADE00}"/>
              </a:ext>
            </a:extLst>
          </p:cNvPr>
          <p:cNvSpPr/>
          <p:nvPr/>
        </p:nvSpPr>
        <p:spPr>
          <a:xfrm>
            <a:off x="951641" y="2717011"/>
            <a:ext cx="914400" cy="474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1C53FD3-3652-6FF0-219B-E1264A599E11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Les algorithmes Actor 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/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Les Actor </a:t>
                </a:r>
                <a:r>
                  <a:rPr lang="fr-FR" dirty="0" err="1">
                    <a:solidFill>
                      <a:schemeClr val="tx1"/>
                    </a:solidFill>
                  </a:rPr>
                  <a:t>Critics</a:t>
                </a:r>
                <a:r>
                  <a:rPr lang="fr-FR" dirty="0">
                    <a:solidFill>
                      <a:schemeClr val="tx1"/>
                    </a:solidFill>
                  </a:rPr>
                  <a:t> sont des algorithmes qui entraînent à la fois une politique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</a:rPr>
                  <a:t>l’actor</a:t>
                </a:r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 err="1">
                    <a:solidFill>
                      <a:schemeClr val="tx1"/>
                    </a:solidFill>
                  </a:rPr>
                  <a:t>ainsi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qu’un</a:t>
                </a:r>
                <a:r>
                  <a:rPr lang="en-US" dirty="0">
                    <a:solidFill>
                      <a:schemeClr val="tx1"/>
                    </a:solidFill>
                  </a:rPr>
                  <a:t> “critic”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et/</a:t>
                </a:r>
                <a:r>
                  <a:rPr lang="en-US" dirty="0" err="1">
                    <a:solidFill>
                      <a:schemeClr val="tx1"/>
                    </a:solidFill>
                  </a:rPr>
                  <a:t>ou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qui </a:t>
                </a:r>
                <a:r>
                  <a:rPr lang="en-US" dirty="0" err="1">
                    <a:solidFill>
                      <a:schemeClr val="tx1"/>
                    </a:solidFill>
                  </a:rPr>
                  <a:t>va</a:t>
                </a:r>
                <a:r>
                  <a:rPr lang="en-US" dirty="0">
                    <a:solidFill>
                      <a:schemeClr val="tx1"/>
                    </a:solidFill>
                  </a:rPr>
                  <a:t> aider à entrainer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C31C-9973-B860-652E-54C533FA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70626"/>
                <a:ext cx="11627350" cy="646331"/>
              </a:xfrm>
              <a:prstGeom prst="rect">
                <a:avLst/>
              </a:prstGeom>
              <a:blipFill>
                <a:blip r:embed="rId3"/>
                <a:stretch>
                  <a:fillRect l="-4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/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Entrainement de l’</a:t>
                </a:r>
                <a:r>
                  <a:rPr lang="fr-F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actor</a:t>
                </a: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∗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fr-FR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Entrainement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du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critic</m:t>
                    </m:r>
                    <m:r>
                      <m:rPr>
                        <m:nor/>
                      </m:rPr>
                      <a:rPr lang="fr-F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</m:e>
                          </m:acc>
                          <m:d>
                            <m:d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05FBC-2F3C-36E5-DB14-A9AEBC3A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780" y="2699630"/>
                <a:ext cx="5562600" cy="2232406"/>
              </a:xfrm>
              <a:prstGeom prst="rect">
                <a:avLst/>
              </a:prstGeom>
              <a:blipFill>
                <a:blip r:embed="rId4"/>
                <a:stretch>
                  <a:fillRect l="-87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237C9A77-ED6B-FDFF-3EE7-75CC42353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5" y="5948772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70889-FFE9-DBB1-2864-D19B3C62673F}"/>
              </a:ext>
            </a:extLst>
          </p:cNvPr>
          <p:cNvSpPr txBox="1"/>
          <p:nvPr/>
        </p:nvSpPr>
        <p:spPr>
          <a:xfrm>
            <a:off x="1600200" y="5911350"/>
            <a:ext cx="49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L’apprentissage étant </a:t>
            </a:r>
            <a:r>
              <a:rPr lang="fr-FR" dirty="0">
                <a:solidFill>
                  <a:srgbClr val="FF0000"/>
                </a:solidFill>
              </a:rPr>
              <a:t>on-policy</a:t>
            </a:r>
            <a:r>
              <a:rPr lang="fr-FR" dirty="0"/>
              <a:t> : l’entrainement de l’</a:t>
            </a:r>
            <a:r>
              <a:rPr lang="fr-FR" dirty="0" err="1"/>
              <a:t>actor</a:t>
            </a:r>
            <a:r>
              <a:rPr lang="fr-FR" dirty="0"/>
              <a:t> souffre de problèmes de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Asynchronous Advanced Actor Critic algorithm (A3C) - YouTube">
            <a:extLst>
              <a:ext uri="{FF2B5EF4-FFF2-40B4-BE49-F238E27FC236}">
                <a16:creationId xmlns:a16="http://schemas.microsoft.com/office/drawing/2014/main" id="{40BF01BB-11A9-99D1-AF0D-CC16B699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1" y="1317616"/>
            <a:ext cx="4719918" cy="26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8FA9-0276-1566-203A-FC9DF30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12907"/>
            <a:ext cx="10501060" cy="2335371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F85D2DA-AB5C-F5C3-57F5-40AFB592789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Parallélisation en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F36EE-A3BD-4F72-82AB-5509361F4C77}"/>
              </a:ext>
            </a:extLst>
          </p:cNvPr>
          <p:cNvSpPr txBox="1"/>
          <p:nvPr/>
        </p:nvSpPr>
        <p:spPr>
          <a:xfrm>
            <a:off x="457200" y="2397576"/>
            <a:ext cx="67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parallélisation permet :</a:t>
            </a:r>
          </a:p>
          <a:p>
            <a:r>
              <a:rPr lang="fr-FR" dirty="0"/>
              <a:t>-    de décorréler les batch de données, ce qui réduit la variance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run plusieurs environnements en même temps (gain de temps)</a:t>
            </a:r>
          </a:p>
          <a:p>
            <a:pPr marL="285750" indent="-285750">
              <a:buFontTx/>
              <a:buChar char="-"/>
            </a:pPr>
            <a:r>
              <a:rPr lang="fr-FR" dirty="0"/>
              <a:t>de vectoriser les données (gain de temps via l’usage de </a:t>
            </a:r>
            <a:r>
              <a:rPr lang="fr-FR" dirty="0" err="1"/>
              <a:t>GPUs</a:t>
            </a:r>
            <a:r>
              <a:rPr lang="fr-F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75FB3-79D3-9E20-4605-2213708E50BF}"/>
              </a:ext>
            </a:extLst>
          </p:cNvPr>
          <p:cNvSpPr txBox="1"/>
          <p:nvPr/>
        </p:nvSpPr>
        <p:spPr>
          <a:xfrm>
            <a:off x="448234" y="1477407"/>
            <a:ext cx="67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en travaillant on-policy, on obtient des données issus des mêmes épisodes donc corrélés, ce qui augmente la variance.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6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65B33B-7473-BE14-83ED-BCE74E9EBB06}"/>
              </a:ext>
            </a:extLst>
          </p:cNvPr>
          <p:cNvSpPr/>
          <p:nvPr/>
        </p:nvSpPr>
        <p:spPr>
          <a:xfrm>
            <a:off x="457200" y="1905000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/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D487E108-2A94-29F9-C254-7A817800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8" y="2698876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BFF015E6-A18F-2886-D359-AD7C552DAEB2}"/>
              </a:ext>
            </a:extLst>
          </p:cNvPr>
          <p:cNvSpPr txBox="1"/>
          <p:nvPr/>
        </p:nvSpPr>
        <p:spPr>
          <a:xfrm>
            <a:off x="1065708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9FF66B0-A7E1-1E95-E138-595FEA567F22}"/>
              </a:ext>
            </a:extLst>
          </p:cNvPr>
          <p:cNvSpPr txBox="1"/>
          <p:nvPr/>
        </p:nvSpPr>
        <p:spPr>
          <a:xfrm>
            <a:off x="3302585" y="3105608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50D9D09-378A-3FEA-102B-B7D3E74A6452}"/>
              </a:ext>
            </a:extLst>
          </p:cNvPr>
          <p:cNvSpPr txBox="1"/>
          <p:nvPr/>
        </p:nvSpPr>
        <p:spPr>
          <a:xfrm>
            <a:off x="5178629" y="3116276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59276DC-F293-D1EA-7582-01995A8A84FC}"/>
              </a:ext>
            </a:extLst>
          </p:cNvPr>
          <p:cNvSpPr txBox="1"/>
          <p:nvPr/>
        </p:nvSpPr>
        <p:spPr>
          <a:xfrm>
            <a:off x="4452697" y="1572159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0" name="object 33">
            <a:extLst>
              <a:ext uri="{FF2B5EF4-FFF2-40B4-BE49-F238E27FC236}">
                <a16:creationId xmlns:a16="http://schemas.microsoft.com/office/drawing/2014/main" id="{25AC72FB-31FC-6E9F-2613-E025AEBC4107}"/>
              </a:ext>
            </a:extLst>
          </p:cNvPr>
          <p:cNvGrpSpPr/>
          <p:nvPr/>
        </p:nvGrpSpPr>
        <p:grpSpPr>
          <a:xfrm>
            <a:off x="1612468" y="3857447"/>
            <a:ext cx="2571750" cy="1256665"/>
            <a:chOff x="1729485" y="4215129"/>
            <a:chExt cx="2571750" cy="1256665"/>
          </a:xfrm>
        </p:grpSpPr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0B3E0C8E-5BC4-F513-4E50-CDDDF9FA34A5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E84C71A8-6A9A-2DAF-D079-9D4167DD029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6">
            <a:extLst>
              <a:ext uri="{FF2B5EF4-FFF2-40B4-BE49-F238E27FC236}">
                <a16:creationId xmlns:a16="http://schemas.microsoft.com/office/drawing/2014/main" id="{063AAB58-547B-0198-FE7A-BCBE4C782B2C}"/>
              </a:ext>
            </a:extLst>
          </p:cNvPr>
          <p:cNvSpPr txBox="1"/>
          <p:nvPr/>
        </p:nvSpPr>
        <p:spPr>
          <a:xfrm>
            <a:off x="1871230" y="4290199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8822BA19-8A68-B782-7BDF-9C59AB1612FE}"/>
              </a:ext>
            </a:extLst>
          </p:cNvPr>
          <p:cNvGrpSpPr/>
          <p:nvPr/>
        </p:nvGrpSpPr>
        <p:grpSpPr>
          <a:xfrm>
            <a:off x="1612722" y="1364438"/>
            <a:ext cx="2571115" cy="1257300"/>
            <a:chOff x="1729739" y="1722120"/>
            <a:chExt cx="2571115" cy="1257300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303C2FCB-6EFE-C491-7706-29634DDD90B5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4B13B135-C7A0-7B0E-5343-2FA5F607A64C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40">
            <a:extLst>
              <a:ext uri="{FF2B5EF4-FFF2-40B4-BE49-F238E27FC236}">
                <a16:creationId xmlns:a16="http://schemas.microsoft.com/office/drawing/2014/main" id="{D3D8DBE7-0501-6440-FBDD-75BF799F94F2}"/>
              </a:ext>
            </a:extLst>
          </p:cNvPr>
          <p:cNvSpPr txBox="1"/>
          <p:nvPr/>
        </p:nvSpPr>
        <p:spPr>
          <a:xfrm>
            <a:off x="2376689" y="1443577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/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94C6CFDA-70E9-7CAA-EF79-D7DC4CDC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87" y="2798414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/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DA2A7DB9-73A1-B04B-7E35-57B72717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2" y="2760321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/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069D64-9788-1331-C324-0AC07AD5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50" y="2049383"/>
                <a:ext cx="1329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3">
            <a:extLst>
              <a:ext uri="{FF2B5EF4-FFF2-40B4-BE49-F238E27FC236}">
                <a16:creationId xmlns:a16="http://schemas.microsoft.com/office/drawing/2014/main" id="{23AD19AB-13FC-751A-DFE0-1C5A0A636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1113412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 : gain futur</a:t>
            </a:r>
            <a:endParaRPr sz="4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/>
              <p:nvPr/>
            </p:nvSpPr>
            <p:spPr>
              <a:xfrm>
                <a:off x="8091262" y="3485608"/>
                <a:ext cx="1829627" cy="11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634EE8-AA4B-71CD-2124-90BB5ACC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262" y="3485608"/>
                <a:ext cx="1829627" cy="1143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/>
              <p:nvPr/>
            </p:nvSpPr>
            <p:spPr>
              <a:xfrm>
                <a:off x="7636037" y="3116276"/>
                <a:ext cx="328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/>
                  <a:t>But</a:t>
                </a:r>
                <a:r>
                  <a:rPr lang="fr-FR" dirty="0"/>
                  <a:t> : maximiser le gain futur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554877-AABD-89B0-3C5B-7861CF715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037" y="3116276"/>
                <a:ext cx="3280963" cy="369332"/>
              </a:xfrm>
              <a:prstGeom prst="rect">
                <a:avLst/>
              </a:prstGeom>
              <a:blipFill>
                <a:blip r:embed="rId7"/>
                <a:stretch>
                  <a:fillRect l="-1673" t="-8197" r="-5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065B2E-D56F-E707-4B37-67D18EDC71F2}"/>
              </a:ext>
            </a:extLst>
          </p:cNvPr>
          <p:cNvSpPr/>
          <p:nvPr/>
        </p:nvSpPr>
        <p:spPr>
          <a:xfrm>
            <a:off x="7599366" y="3116276"/>
            <a:ext cx="3206894" cy="168970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/>
              <p:nvPr/>
            </p:nvSpPr>
            <p:spPr>
              <a:xfrm>
                <a:off x="7543800" y="5107762"/>
                <a:ext cx="4016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fr-FR" dirty="0"/>
                  <a:t>Pour Mario :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>
                    <a:latin typeface="Cambria Math" panose="02040503050406030204" pitchFamily="18" charset="0"/>
                  </a:rPr>
                  <a:t>avancement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fr-FR" dirty="0">
                    <a:latin typeface="Cambria Math" panose="02040503050406030204" pitchFamily="18" charset="0"/>
                  </a:rPr>
                  <a:t>avancement futur</a:t>
                </a:r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99C71-313C-2CDC-BB0C-D94E4042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5107762"/>
                <a:ext cx="4016920" cy="923330"/>
              </a:xfrm>
              <a:prstGeom prst="rect">
                <a:avLst/>
              </a:prstGeom>
              <a:blipFill>
                <a:blip r:embed="rId8"/>
                <a:stretch>
                  <a:fillRect l="-1368" t="-3974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6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DDE5-B690-A876-663B-87B093DE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BFC4F-2ED2-C617-E8B9-BA2167C13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0900920-3908-8F47-3DEA-B90B55B2E46F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Parallélisation synchrone vs. asynchrone</a:t>
            </a:r>
          </a:p>
        </p:txBody>
      </p:sp>
    </p:spTree>
    <p:extLst>
      <p:ext uri="{BB962C8B-B14F-4D97-AF65-F5344CB8AC3E}">
        <p14:creationId xmlns:p14="http://schemas.microsoft.com/office/powerpoint/2010/main" val="32545693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Environnement </a:t>
            </a:r>
            <a:r>
              <a:rPr lang="fr-FR" spc="-20" dirty="0" err="1"/>
              <a:t>Shaping</a:t>
            </a:r>
            <a:endParaRPr lang="fr-FR" spc="-20" dirty="0"/>
          </a:p>
        </p:txBody>
      </p:sp>
    </p:spTree>
    <p:extLst>
      <p:ext uri="{BB962C8B-B14F-4D97-AF65-F5344CB8AC3E}">
        <p14:creationId xmlns:p14="http://schemas.microsoft.com/office/powerpoint/2010/main" val="1539935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47C43D-E623-D6A8-91F8-0F911B1BADAE}"/>
              </a:ext>
            </a:extLst>
          </p:cNvPr>
          <p:cNvSpPr/>
          <p:nvPr/>
        </p:nvSpPr>
        <p:spPr>
          <a:xfrm>
            <a:off x="124131" y="3072458"/>
            <a:ext cx="2119959" cy="241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l’environnement : états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73FA8-6A27-9738-838E-5909EDA6F3F4}"/>
              </a:ext>
            </a:extLst>
          </p:cNvPr>
          <p:cNvSpPr txBox="1"/>
          <p:nvPr/>
        </p:nvSpPr>
        <p:spPr>
          <a:xfrm>
            <a:off x="533400" y="1447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Espace d’observation : doit être assez condensé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riche</a:t>
            </a:r>
            <a:r>
              <a:rPr lang="fr-FR" dirty="0"/>
              <a:t> pour contenir toute l’information importante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Assez </a:t>
            </a:r>
            <a:r>
              <a:rPr lang="fr-FR" dirty="0">
                <a:solidFill>
                  <a:srgbClr val="FF0000"/>
                </a:solidFill>
              </a:rPr>
              <a:t>petit</a:t>
            </a:r>
            <a:r>
              <a:rPr lang="fr-FR" dirty="0"/>
              <a:t> pour permettre un apprentissage rapide</a:t>
            </a:r>
            <a:endParaRPr lang="en-US" dirty="0"/>
          </a:p>
        </p:txBody>
      </p:sp>
      <p:pic>
        <p:nvPicPr>
          <p:cNvPr id="6" name="Picture 2" descr="Étiquette : Mario Bros">
            <a:extLst>
              <a:ext uri="{FF2B5EF4-FFF2-40B4-BE49-F238E27FC236}">
                <a16:creationId xmlns:a16="http://schemas.microsoft.com/office/drawing/2014/main" id="{7B4E0CE2-36D0-2B30-8547-15DA272DC42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247338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tiquette : Mario Bros">
            <a:extLst>
              <a:ext uri="{FF2B5EF4-FFF2-40B4-BE49-F238E27FC236}">
                <a16:creationId xmlns:a16="http://schemas.microsoft.com/office/drawing/2014/main" id="{EE953F7A-C5C5-9E6D-C303-D3BE1AA5EDF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247337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tiquette : Mario Bros">
            <a:extLst>
              <a:ext uri="{FF2B5EF4-FFF2-40B4-BE49-F238E27FC236}">
                <a16:creationId xmlns:a16="http://schemas.microsoft.com/office/drawing/2014/main" id="{2770EF07-A7E3-40C1-9C42-C5FD2D8AC21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225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/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True</a:t>
                </a:r>
                <a:r>
                  <a:rPr lang="fr-FR" dirty="0"/>
                  <a:t> environnement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192218-7A7A-133C-12E4-59449E2D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1" y="3251896"/>
                <a:ext cx="2087403" cy="646331"/>
              </a:xfrm>
              <a:prstGeom prst="rect">
                <a:avLst/>
              </a:prstGeom>
              <a:blipFill>
                <a:blip r:embed="rId4"/>
                <a:stretch>
                  <a:fillRect l="-2332" t="-4717" r="-40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/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×240×220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B6C2-06CD-4DCC-DA14-D678ABDD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62" y="2423768"/>
                <a:ext cx="1670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Étiquette : Mario Bros">
            <a:extLst>
              <a:ext uri="{FF2B5EF4-FFF2-40B4-BE49-F238E27FC236}">
                <a16:creationId xmlns:a16="http://schemas.microsoft.com/office/drawing/2014/main" id="{33E2EA1B-CDFD-0A13-69B4-BBBBAAD0535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70" y="3104219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Étiquette : Mario Bros">
            <a:extLst>
              <a:ext uri="{FF2B5EF4-FFF2-40B4-BE49-F238E27FC236}">
                <a16:creationId xmlns:a16="http://schemas.microsoft.com/office/drawing/2014/main" id="{71EC6E52-3960-403D-EA3C-D953DB50BA8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Étiquette : Mario Bros">
            <a:extLst>
              <a:ext uri="{FF2B5EF4-FFF2-40B4-BE49-F238E27FC236}">
                <a16:creationId xmlns:a16="http://schemas.microsoft.com/office/drawing/2014/main" id="{AB9F1155-DA34-30E3-B24C-8D29E1412867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65" y="305917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Étiquette : Mario Bros">
            <a:extLst>
              <a:ext uri="{FF2B5EF4-FFF2-40B4-BE49-F238E27FC236}">
                <a16:creationId xmlns:a16="http://schemas.microsoft.com/office/drawing/2014/main" id="{45BA6DE3-CDBF-D6C5-0F01-37F55F96CB6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85" y="3059175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Étiquette : Mario Bros">
            <a:extLst>
              <a:ext uri="{FF2B5EF4-FFF2-40B4-BE49-F238E27FC236}">
                <a16:creationId xmlns:a16="http://schemas.microsoft.com/office/drawing/2014/main" id="{11CA4D95-30E1-15F3-A80C-0036DEF4D282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05" y="3074416"/>
            <a:ext cx="1905000" cy="121093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/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399A4-1BFF-5C55-9BD1-90F017E5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00" y="2451660"/>
                <a:ext cx="1524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/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59FDCC-1BAC-5F6C-A907-7B268C6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65" y="2442687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4C9537A-3A66-1158-0165-EBE4D15DBAA7}"/>
              </a:ext>
            </a:extLst>
          </p:cNvPr>
          <p:cNvSpPr/>
          <p:nvPr/>
        </p:nvSpPr>
        <p:spPr>
          <a:xfrm>
            <a:off x="2400300" y="3758211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9B325C-217E-0EA3-24AE-88CC0E44D05E}"/>
              </a:ext>
            </a:extLst>
          </p:cNvPr>
          <p:cNvSpPr/>
          <p:nvPr/>
        </p:nvSpPr>
        <p:spPr>
          <a:xfrm>
            <a:off x="4712953" y="3773593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D7B86C-8E34-D71B-8DF3-0D02C8C19E63}"/>
              </a:ext>
            </a:extLst>
          </p:cNvPr>
          <p:cNvSpPr/>
          <p:nvPr/>
        </p:nvSpPr>
        <p:spPr>
          <a:xfrm>
            <a:off x="6485573" y="3742969"/>
            <a:ext cx="513397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5F4D-84FF-16F8-F7BF-92D2CE915706}"/>
              </a:ext>
            </a:extLst>
          </p:cNvPr>
          <p:cNvSpPr/>
          <p:nvPr/>
        </p:nvSpPr>
        <p:spPr>
          <a:xfrm>
            <a:off x="10143172" y="3740620"/>
            <a:ext cx="1083469" cy="2492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/>
              <p:nvPr/>
            </p:nvSpPr>
            <p:spPr>
              <a:xfrm>
                <a:off x="11261428" y="3606192"/>
                <a:ext cx="875879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b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B9E366-2C14-CD59-3625-113100D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428" y="3606192"/>
                <a:ext cx="875879" cy="475771"/>
              </a:xfrm>
              <a:prstGeom prst="rect">
                <a:avLst/>
              </a:prstGeom>
              <a:blipFill>
                <a:blip r:embed="rId10"/>
                <a:stretch>
                  <a:fillRect r="-6250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4">
            <a:extLst>
              <a:ext uri="{FF2B5EF4-FFF2-40B4-BE49-F238E27FC236}">
                <a16:creationId xmlns:a16="http://schemas.microsoft.com/office/drawing/2014/main" id="{CB582E2B-47F3-FD91-5A48-F3D05600F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831" y="2712784"/>
            <a:ext cx="1354400" cy="9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D3D-F95D-B9E6-F0CA-5331D7424095}"/>
              </a:ext>
            </a:extLst>
          </p:cNvPr>
          <p:cNvSpPr/>
          <p:nvPr/>
        </p:nvSpPr>
        <p:spPr>
          <a:xfrm>
            <a:off x="7141130" y="2234653"/>
            <a:ext cx="2745582" cy="378655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/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881190-F305-C09C-9022-437A757E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55" y="1602617"/>
                <a:ext cx="2001445" cy="391902"/>
              </a:xfrm>
              <a:prstGeom prst="rect">
                <a:avLst/>
              </a:prstGeom>
              <a:blipFill>
                <a:blip r:embed="rId12"/>
                <a:stretch>
                  <a:fillRect l="-2744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558B14CF-BFD6-AA9B-8123-FF510B66AF70}"/>
              </a:ext>
            </a:extLst>
          </p:cNvPr>
          <p:cNvSpPr/>
          <p:nvPr/>
        </p:nvSpPr>
        <p:spPr>
          <a:xfrm rot="16200000">
            <a:off x="4381621" y="3899832"/>
            <a:ext cx="369332" cy="48653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EF189D-9F28-92AC-E190-B67B4E64490E}"/>
              </a:ext>
            </a:extLst>
          </p:cNvPr>
          <p:cNvSpPr txBox="1"/>
          <p:nvPr/>
        </p:nvSpPr>
        <p:spPr>
          <a:xfrm>
            <a:off x="2086484" y="6551524"/>
            <a:ext cx="594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Pré-traitement de l’état pour faciliter l’entrainement</a:t>
            </a:r>
            <a:endParaRPr lang="en-US" dirty="0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2A74DFD-06AE-4C80-FE84-B9B138A8201F}"/>
              </a:ext>
            </a:extLst>
          </p:cNvPr>
          <p:cNvSpPr/>
          <p:nvPr/>
        </p:nvSpPr>
        <p:spPr>
          <a:xfrm rot="16200000">
            <a:off x="10691711" y="5417651"/>
            <a:ext cx="369332" cy="1812938"/>
          </a:xfrm>
          <a:prstGeom prst="leftBrace">
            <a:avLst/>
          </a:prstGeom>
          <a:ln w="38100">
            <a:solidFill>
              <a:srgbClr val="F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6B700-6D43-D3FF-12D2-1B8102C8EEDA}"/>
              </a:ext>
            </a:extLst>
          </p:cNvPr>
          <p:cNvSpPr txBox="1"/>
          <p:nvPr/>
        </p:nvSpPr>
        <p:spPr>
          <a:xfrm>
            <a:off x="9753600" y="6430558"/>
            <a:ext cx="238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Réseau de neurones 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DE34DFD-2DB0-1541-9825-AAB6F59FFA94}"/>
              </a:ext>
            </a:extLst>
          </p:cNvPr>
          <p:cNvSpPr/>
          <p:nvPr/>
        </p:nvSpPr>
        <p:spPr>
          <a:xfrm>
            <a:off x="2400300" y="5125539"/>
            <a:ext cx="4598670" cy="249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/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 err="1">
                    <a:latin typeface="Cambria Math" panose="02040503050406030204" pitchFamily="18" charset="0"/>
                  </a:rPr>
                  <a:t>Feature</a:t>
                </a:r>
                <a:r>
                  <a:rPr lang="fr-FR" b="0" dirty="0">
                    <a:latin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</a:rPr>
                  <a:t>extractor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C433F-076F-01E5-9114-EBA2AA66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74" y="5268657"/>
                <a:ext cx="2694952" cy="369332"/>
              </a:xfrm>
              <a:prstGeom prst="rect">
                <a:avLst/>
              </a:prstGeom>
              <a:blipFill>
                <a:blip r:embed="rId13"/>
                <a:stretch>
                  <a:fillRect l="-1810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/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362FBB-EA6D-0FD3-9311-2975C2FD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954" y="4605302"/>
                <a:ext cx="653640" cy="13267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8547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F53BCE0-AF00-0837-59A5-EFE10F34BD5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Pré-traitement de l’env. : </a:t>
            </a:r>
            <a:r>
              <a:rPr lang="fr-FR" sz="4300" kern="0" dirty="0" err="1"/>
              <a:t>reward</a:t>
            </a:r>
            <a:endParaRPr lang="fr-FR" sz="43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9E65C-AA38-62AA-E6D8-9523E972A8A3}"/>
              </a:ext>
            </a:extLst>
          </p:cNvPr>
          <p:cNvSpPr txBox="1"/>
          <p:nvPr/>
        </p:nvSpPr>
        <p:spPr>
          <a:xfrm>
            <a:off x="250155" y="1207570"/>
            <a:ext cx="104640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but</a:t>
            </a:r>
            <a:r>
              <a:rPr lang="fr-FR" dirty="0"/>
              <a:t> : L’agent maximise la </a:t>
            </a:r>
            <a:r>
              <a:rPr lang="fr-FR" dirty="0" err="1"/>
              <a:t>reward</a:t>
            </a:r>
            <a:r>
              <a:rPr lang="fr-FR" dirty="0"/>
              <a:t>, il faut donc la design pour qu’elle corresponde à </a:t>
            </a:r>
            <a:r>
              <a:rPr lang="fr-FR" u="sng" dirty="0"/>
              <a:t>votre</a:t>
            </a:r>
            <a:r>
              <a:rPr lang="fr-FR" dirty="0"/>
              <a:t> but</a:t>
            </a:r>
          </a:p>
          <a:p>
            <a:r>
              <a:rPr lang="fr-FR" dirty="0"/>
              <a:t>La </a:t>
            </a:r>
            <a:r>
              <a:rPr lang="fr-FR" dirty="0" err="1"/>
              <a:t>reward</a:t>
            </a:r>
            <a:r>
              <a:rPr lang="fr-FR" dirty="0"/>
              <a:t> comme </a:t>
            </a:r>
            <a:r>
              <a:rPr lang="fr-FR" dirty="0">
                <a:solidFill>
                  <a:srgbClr val="FF0000"/>
                </a:solidFill>
              </a:rPr>
              <a:t>signal</a:t>
            </a:r>
            <a:r>
              <a:rPr lang="fr-FR" dirty="0"/>
              <a:t> : Les valeurs relatives de la </a:t>
            </a:r>
            <a:r>
              <a:rPr lang="fr-FR" dirty="0" err="1"/>
              <a:t>reward</a:t>
            </a:r>
            <a:r>
              <a:rPr lang="fr-FR" dirty="0"/>
              <a:t> aident l’agent à apprendre ce qu’il doit faire</a:t>
            </a:r>
          </a:p>
          <a:p>
            <a:endParaRPr lang="fr-FR" dirty="0"/>
          </a:p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: </a:t>
            </a:r>
            <a:r>
              <a:rPr lang="fr-FR" dirty="0" err="1"/>
              <a:t>reward</a:t>
            </a:r>
            <a:r>
              <a:rPr lang="fr-FR" dirty="0"/>
              <a:t> rarement non nulle, difficile pour l’agent d’apprendre</a:t>
            </a:r>
          </a:p>
          <a:p>
            <a:r>
              <a:rPr lang="fr-FR" dirty="0" err="1"/>
              <a:t>Reward</a:t>
            </a:r>
            <a:r>
              <a:rPr lang="fr-FR" dirty="0"/>
              <a:t> dense : </a:t>
            </a:r>
            <a:r>
              <a:rPr lang="fr-FR" dirty="0" err="1"/>
              <a:t>reward</a:t>
            </a:r>
            <a:r>
              <a:rPr lang="fr-FR" dirty="0"/>
              <a:t> non uniforme, permet d’aider l’agent à accomplir des sous-objectifs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38164"/>
                  </p:ext>
                </p:extLst>
              </p:nvPr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pour </a:t>
                          </a:r>
                          <a:r>
                            <a:rPr lang="en-US" dirty="0" err="1"/>
                            <a:t>chaque</a:t>
                          </a:r>
                          <a:r>
                            <a:rPr lang="en-US" dirty="0"/>
                            <a:t> pièce </a:t>
                          </a:r>
                          <a:r>
                            <a:rPr lang="en-US" dirty="0" err="1"/>
                            <a:t>prise</a:t>
                          </a:r>
                          <a:r>
                            <a:rPr lang="en-US" dirty="0"/>
                            <a:t>, +/-100 </a:t>
                          </a:r>
                          <a:r>
                            <a:rPr lang="en-US" dirty="0" err="1"/>
                            <a:t>en</a:t>
                          </a:r>
                          <a:r>
                            <a:rPr lang="en-US" dirty="0"/>
                            <a:t> fin de </a:t>
                          </a:r>
                          <a:r>
                            <a:rPr lang="en-US" dirty="0" err="1"/>
                            <a:t>partie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proximité</a:t>
                          </a:r>
                          <a:r>
                            <a:rPr lang="en-US" dirty="0"/>
                            <a:t> avec le but)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26ADDFAA-C649-AB2F-7E22-37D5F718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38164"/>
                  </p:ext>
                </p:extLst>
              </p:nvPr>
            </p:nvGraphicFramePr>
            <p:xfrm>
              <a:off x="250154" y="2831166"/>
              <a:ext cx="7827045" cy="2109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950">
                      <a:extLst>
                        <a:ext uri="{9D8B030D-6E8A-4147-A177-3AD203B41FA5}">
                          <a16:colId xmlns:a16="http://schemas.microsoft.com/office/drawing/2014/main" val="2898241389"/>
                        </a:ext>
                      </a:extLst>
                    </a:gridCol>
                    <a:gridCol w="2568250">
                      <a:extLst>
                        <a:ext uri="{9D8B030D-6E8A-4147-A177-3AD203B41FA5}">
                          <a16:colId xmlns:a16="http://schemas.microsoft.com/office/drawing/2014/main" val="3952962491"/>
                        </a:ext>
                      </a:extLst>
                    </a:gridCol>
                    <a:gridCol w="3591845">
                      <a:extLst>
                        <a:ext uri="{9D8B030D-6E8A-4147-A177-3AD203B41FA5}">
                          <a16:colId xmlns:a16="http://schemas.microsoft.com/office/drawing/2014/main" val="3579777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Environnement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sparse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Reward</a:t>
                          </a:r>
                          <a:r>
                            <a:rPr lang="fr-FR" dirty="0"/>
                            <a:t> dense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5834609"/>
                      </a:ext>
                    </a:extLst>
                  </a:tr>
                  <a:tr h="61226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Mario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quand niveau réussi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65347" r="-849" b="-190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7380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Échecs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+1/-1 en fin de partie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159048" r="-849" b="-8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7937948"/>
                      </a:ext>
                    </a:extLst>
                  </a:tr>
                  <a:tr h="486537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Labyrinthe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+1 à la sortie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36" t="-340000" r="-849" b="-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59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8A8E0CF-642F-DDDC-BA35-998988AAF342}"/>
              </a:ext>
            </a:extLst>
          </p:cNvPr>
          <p:cNvSpPr txBox="1"/>
          <p:nvPr/>
        </p:nvSpPr>
        <p:spPr>
          <a:xfrm>
            <a:off x="6219155" y="5259286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shaping</a:t>
            </a:r>
            <a:endParaRPr lang="en-US" dirty="0"/>
          </a:p>
        </p:txBody>
      </p:sp>
      <p:pic>
        <p:nvPicPr>
          <p:cNvPr id="28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4D99F3C6-7D6B-C14A-10A3-3A3CF7F1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0" y="5974498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2A5DED-DE94-FDD8-85C0-87238E6402D3}"/>
              </a:ext>
            </a:extLst>
          </p:cNvPr>
          <p:cNvSpPr txBox="1"/>
          <p:nvPr/>
        </p:nvSpPr>
        <p:spPr>
          <a:xfrm>
            <a:off x="762000" y="5943600"/>
            <a:ext cx="370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 définir la </a:t>
            </a:r>
            <a:r>
              <a:rPr lang="fr-FR" dirty="0" err="1"/>
              <a:t>reward</a:t>
            </a:r>
            <a:r>
              <a:rPr lang="fr-FR" dirty="0"/>
              <a:t> peut amener à des comportements inattendus</a:t>
            </a:r>
            <a:endParaRPr lang="en-US" dirty="0"/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4859F7A3-A85D-8BCE-179C-B1875D2632CE}"/>
              </a:ext>
            </a:extLst>
          </p:cNvPr>
          <p:cNvSpPr/>
          <p:nvPr/>
        </p:nvSpPr>
        <p:spPr>
          <a:xfrm rot="10800000" flipH="1">
            <a:off x="4843618" y="4307171"/>
            <a:ext cx="1704542" cy="126743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Setting ourselves up for exploitation: RL in the wild">
            <a:extLst>
              <a:ext uri="{FF2B5EF4-FFF2-40B4-BE49-F238E27FC236}">
                <a16:creationId xmlns:a16="http://schemas.microsoft.com/office/drawing/2014/main" id="{9208C057-665D-AEBB-C46D-1FDE074C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9" y="3991793"/>
            <a:ext cx="3341021" cy="25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820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381502" y="2953547"/>
            <a:ext cx="75438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 err="1"/>
              <a:t>AlphaGO</a:t>
            </a:r>
            <a:r>
              <a:rPr lang="fr-FR" spc="-2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063123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904D-F537-CA0A-26ED-CDD203EE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D7A36-3B9A-33D2-ADDA-1882378BC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099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6130-0DF3-8012-E92F-860B51EB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C4E51-7057-C6F8-2D17-E8F54A28B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26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FD04-94E6-DE3D-7A35-2F51A82A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735C0-03A3-87C5-56B8-A964362CA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07F338C-AD7F-E0AD-B4E3-E18037B811AC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Problèmes généraux du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/>
              <p:nvPr/>
            </p:nvSpPr>
            <p:spPr>
              <a:xfrm>
                <a:off x="381000" y="1735419"/>
                <a:ext cx="63468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la variance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Instabilité due à l’entrainement simultané de plusieurs réseaux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Peu de garanties de convergence dans le cas du Deep RL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Grande sensibilité aux hyperparamètres (qui sont nombreux)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097498-627D-21F4-3B25-65C7FBC1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35419"/>
                <a:ext cx="6346866" cy="1200329"/>
              </a:xfrm>
              <a:prstGeom prst="rect">
                <a:avLst/>
              </a:prstGeom>
              <a:blipFill>
                <a:blip r:embed="rId2"/>
                <a:stretch>
                  <a:fillRect l="-865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202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960-E671-16FF-1844-103840F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1D5D-85B6-4D8C-80DF-9C8F298F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2DEC3-8F77-9603-D833-4F37FDB437DD}"/>
              </a:ext>
            </a:extLst>
          </p:cNvPr>
          <p:cNvSpPr/>
          <p:nvPr/>
        </p:nvSpPr>
        <p:spPr>
          <a:xfrm>
            <a:off x="936280" y="1295400"/>
            <a:ext cx="10646120" cy="548640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07170C-F715-9EB9-EB06-935C541656C8}"/>
              </a:ext>
            </a:extLst>
          </p:cNvPr>
          <p:cNvSpPr/>
          <p:nvPr/>
        </p:nvSpPr>
        <p:spPr>
          <a:xfrm>
            <a:off x="1241080" y="1866900"/>
            <a:ext cx="3002496" cy="445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iza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A748-F12B-2DE1-03B9-B70C7EFF4747}"/>
              </a:ext>
            </a:extLst>
          </p:cNvPr>
          <p:cNvSpPr/>
          <p:nvPr/>
        </p:nvSpPr>
        <p:spPr>
          <a:xfrm>
            <a:off x="4405060" y="1524000"/>
            <a:ext cx="6796339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0931-3F98-6289-422A-9430A83081EE}"/>
              </a:ext>
            </a:extLst>
          </p:cNvPr>
          <p:cNvSpPr txBox="1"/>
          <p:nvPr/>
        </p:nvSpPr>
        <p:spPr>
          <a:xfrm>
            <a:off x="1453371" y="1324473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3695-2850-C171-8D73-696A488DAA00}"/>
              </a:ext>
            </a:extLst>
          </p:cNvPr>
          <p:cNvSpPr txBox="1"/>
          <p:nvPr/>
        </p:nvSpPr>
        <p:spPr>
          <a:xfrm>
            <a:off x="7184680" y="15181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3803-1D02-4926-ECA9-E71C9012EE82}"/>
              </a:ext>
            </a:extLst>
          </p:cNvPr>
          <p:cNvSpPr txBox="1"/>
          <p:nvPr/>
        </p:nvSpPr>
        <p:spPr>
          <a:xfrm>
            <a:off x="1988231" y="191553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63DFB1-C1B0-D30E-0EAC-2CE4CDE631CB}"/>
              </a:ext>
            </a:extLst>
          </p:cNvPr>
          <p:cNvSpPr/>
          <p:nvPr/>
        </p:nvSpPr>
        <p:spPr>
          <a:xfrm>
            <a:off x="4828882" y="4143958"/>
            <a:ext cx="4046478" cy="17228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24B13-1512-A10D-4D41-09B2BB698815}"/>
              </a:ext>
            </a:extLst>
          </p:cNvPr>
          <p:cNvSpPr txBox="1"/>
          <p:nvPr/>
        </p:nvSpPr>
        <p:spPr>
          <a:xfrm>
            <a:off x="5083559" y="4248932"/>
            <a:ext cx="3668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TD-Learning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TD(0)</a:t>
            </a:r>
          </a:p>
          <a:p>
            <a:pPr marL="285750" indent="-285750">
              <a:buFontTx/>
              <a:buChar char="-"/>
            </a:pPr>
            <a:r>
              <a:rPr lang="en-US" dirty="0"/>
              <a:t>SARSA</a:t>
            </a:r>
          </a:p>
          <a:p>
            <a:pPr marL="285750" indent="-285750">
              <a:buFontTx/>
              <a:buChar char="-"/>
            </a:pPr>
            <a:r>
              <a:rPr lang="en-US" dirty="0"/>
              <a:t>n-step 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Q  Learning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95C0EB-FE4A-0973-7C4F-041739041CEA}"/>
              </a:ext>
            </a:extLst>
          </p:cNvPr>
          <p:cNvSpPr/>
          <p:nvPr/>
        </p:nvSpPr>
        <p:spPr>
          <a:xfrm>
            <a:off x="9036844" y="4095750"/>
            <a:ext cx="1837165" cy="14580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Monte Carlo </a:t>
            </a:r>
            <a:r>
              <a:rPr lang="fr-FR" dirty="0" err="1">
                <a:solidFill>
                  <a:schemeClr val="tx1"/>
                </a:solidFill>
              </a:rPr>
              <a:t>methods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4EDAD-2EE8-C139-A40D-5F0A9C453530}"/>
              </a:ext>
            </a:extLst>
          </p:cNvPr>
          <p:cNvSpPr txBox="1"/>
          <p:nvPr/>
        </p:nvSpPr>
        <p:spPr>
          <a:xfrm>
            <a:off x="4666310" y="346728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based</a:t>
            </a:r>
            <a:r>
              <a:rPr lang="fr-FR" dirty="0"/>
              <a:t> RL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30ED6E5-EF68-B20C-38F4-19719C34EF99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Résumé de ce qu’on a vu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77A9A84-2969-106E-2DF2-CB9A5A4237B6}"/>
              </a:ext>
            </a:extLst>
          </p:cNvPr>
          <p:cNvSpPr/>
          <p:nvPr/>
        </p:nvSpPr>
        <p:spPr>
          <a:xfrm>
            <a:off x="1368953" y="2590800"/>
            <a:ext cx="2779535" cy="36127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2090A-246C-8B85-AC88-4947ABF5A7DF}"/>
              </a:ext>
            </a:extLst>
          </p:cNvPr>
          <p:cNvSpPr txBox="1"/>
          <p:nvPr/>
        </p:nvSpPr>
        <p:spPr>
          <a:xfrm>
            <a:off x="1531663" y="2793454"/>
            <a:ext cx="2471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Dynamic </a:t>
            </a:r>
            <a:r>
              <a:rPr lang="fr-FR" dirty="0" err="1">
                <a:solidFill>
                  <a:schemeClr val="tx1"/>
                </a:solidFill>
              </a:rPr>
              <a:t>Programming</a:t>
            </a:r>
            <a:endParaRPr lang="en-US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Bellman </a:t>
            </a:r>
            <a:r>
              <a:rPr lang="fr-FR" dirty="0" err="1"/>
              <a:t>equations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Iterative</a:t>
            </a:r>
            <a:r>
              <a:rPr lang="fr-FR" dirty="0"/>
              <a:t> Policy Eval.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Value </a:t>
            </a:r>
            <a:r>
              <a:rPr lang="fr-FR" dirty="0" err="1"/>
              <a:t>Iteration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9C431-0E16-0410-E410-7AC0F659A1ED}"/>
              </a:ext>
            </a:extLst>
          </p:cNvPr>
          <p:cNvSpPr txBox="1"/>
          <p:nvPr/>
        </p:nvSpPr>
        <p:spPr>
          <a:xfrm>
            <a:off x="4669266" y="1960677"/>
            <a:ext cx="19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based</a:t>
            </a:r>
            <a:r>
              <a:rPr lang="fr-FR" dirty="0"/>
              <a:t> RL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DBE2D5-1851-71F4-4F8D-22CBBB83DD11}"/>
              </a:ext>
            </a:extLst>
          </p:cNvPr>
          <p:cNvSpPr/>
          <p:nvPr/>
        </p:nvSpPr>
        <p:spPr>
          <a:xfrm>
            <a:off x="8992911" y="2047309"/>
            <a:ext cx="1830135" cy="11188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REINFORCE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7F2779-07C9-0E9D-F1B0-8FA6B268E6D7}"/>
              </a:ext>
            </a:extLst>
          </p:cNvPr>
          <p:cNvSpPr/>
          <p:nvPr/>
        </p:nvSpPr>
        <p:spPr>
          <a:xfrm>
            <a:off x="4666310" y="1915537"/>
            <a:ext cx="6268376" cy="14019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FAC082-6F8A-6F8D-8FBB-87341ED153DA}"/>
              </a:ext>
            </a:extLst>
          </p:cNvPr>
          <p:cNvSpPr/>
          <p:nvPr/>
        </p:nvSpPr>
        <p:spPr>
          <a:xfrm>
            <a:off x="4682544" y="3467100"/>
            <a:ext cx="6268376" cy="26289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D82E0-B947-8CCF-37A1-DBDB24B511F4}"/>
              </a:ext>
            </a:extLst>
          </p:cNvPr>
          <p:cNvSpPr/>
          <p:nvPr/>
        </p:nvSpPr>
        <p:spPr>
          <a:xfrm>
            <a:off x="6958666" y="2517414"/>
            <a:ext cx="1929757" cy="1297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Actor Critic </a:t>
            </a:r>
            <a:r>
              <a:rPr lang="fr-FR" dirty="0" err="1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86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0214A97-0B64-987F-E832-D740CFC96763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les librairies de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C569-F0E1-4A7C-400F-647B42588419}"/>
              </a:ext>
            </a:extLst>
          </p:cNvPr>
          <p:cNvSpPr txBox="1"/>
          <p:nvPr/>
        </p:nvSpPr>
        <p:spPr>
          <a:xfrm>
            <a:off x="376518" y="1557533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environnements : </a:t>
            </a:r>
            <a:endParaRPr lang="en-US" dirty="0"/>
          </a:p>
        </p:txBody>
      </p:sp>
      <p:pic>
        <p:nvPicPr>
          <p:cNvPr id="1026" name="Picture 2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917107A4-98A3-5EF9-C47E-E2659562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195125"/>
            <a:ext cx="20574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581D6-2EB2-77C8-F9C7-0D9A253A3EAC}"/>
              </a:ext>
            </a:extLst>
          </p:cNvPr>
          <p:cNvSpPr txBox="1"/>
          <p:nvPr/>
        </p:nvSpPr>
        <p:spPr>
          <a:xfrm>
            <a:off x="381000" y="2347269"/>
            <a:ext cx="172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les agents :</a:t>
            </a:r>
            <a:endParaRPr lang="en-US" dirty="0"/>
          </a:p>
        </p:txBody>
      </p:sp>
      <p:pic>
        <p:nvPicPr>
          <p:cNvPr id="1028" name="Picture 4" descr="Model-based Reinforcement Learning with Ray RLlib | by Michael Luo |  Distributed Computing with Ray | Medium">
            <a:extLst>
              <a:ext uri="{FF2B5EF4-FFF2-40B4-BE49-F238E27FC236}">
                <a16:creationId xmlns:a16="http://schemas.microsoft.com/office/drawing/2014/main" id="{5859B791-11AD-F554-4D79-0F5B113F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46" y="3607305"/>
            <a:ext cx="1219200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 Baselines3 ベータ版｜npaka｜note">
            <a:extLst>
              <a:ext uri="{FF2B5EF4-FFF2-40B4-BE49-F238E27FC236}">
                <a16:creationId xmlns:a16="http://schemas.microsoft.com/office/drawing/2014/main" id="{FADCCD0E-8B46-4242-4EFD-C203F1FC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-1" r="22223" b="451"/>
          <a:stretch/>
        </p:blipFill>
        <p:spPr bwMode="auto">
          <a:xfrm>
            <a:off x="2438846" y="2375171"/>
            <a:ext cx="1219200" cy="10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593B-AAC6-6829-71EE-2D277B28854D}"/>
              </a:ext>
            </a:extLst>
          </p:cNvPr>
          <p:cNvSpPr txBox="1"/>
          <p:nvPr/>
        </p:nvSpPr>
        <p:spPr>
          <a:xfrm>
            <a:off x="3810000" y="2347269"/>
            <a:ext cx="525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StableBaselines3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simple et rapide en application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 par défaut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4A06-08E3-4803-8A79-FA0179FF2B26}"/>
              </a:ext>
            </a:extLst>
          </p:cNvPr>
          <p:cNvSpPr txBox="1"/>
          <p:nvPr/>
        </p:nvSpPr>
        <p:spPr>
          <a:xfrm>
            <a:off x="3810000" y="358140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RLlib</a:t>
            </a:r>
            <a:r>
              <a:rPr lang="fr-FR" u="sng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adapté au multi-agent et au hiérarchique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scalable (construit sur Ray, librairie de parallélisation)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à privilégier pour les gros projets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7348-50BE-BF84-B767-745CF4103402}"/>
              </a:ext>
            </a:extLst>
          </p:cNvPr>
          <p:cNvSpPr txBox="1"/>
          <p:nvPr/>
        </p:nvSpPr>
        <p:spPr>
          <a:xfrm>
            <a:off x="376518" y="5066554"/>
            <a:ext cx="72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librairies : </a:t>
            </a:r>
            <a:r>
              <a:rPr lang="fr-FR" dirty="0" err="1"/>
              <a:t>CleanRL</a:t>
            </a:r>
            <a:r>
              <a:rPr lang="fr-FR" dirty="0"/>
              <a:t>, ML agent (</a:t>
            </a:r>
            <a:r>
              <a:rPr lang="fr-FR" dirty="0" err="1"/>
              <a:t>Unity</a:t>
            </a:r>
            <a:r>
              <a:rPr lang="fr-FR" dirty="0"/>
              <a:t>), OpenAI </a:t>
            </a:r>
            <a:r>
              <a:rPr lang="fr-FR" dirty="0" err="1"/>
              <a:t>Baselines</a:t>
            </a:r>
            <a:r>
              <a:rPr lang="fr-FR" dirty="0"/>
              <a:t>, </a:t>
            </a:r>
            <a:r>
              <a:rPr lang="fr-FR" dirty="0" err="1"/>
              <a:t>KerasRL</a:t>
            </a:r>
            <a:r>
              <a:rPr lang="fr-FR" dirty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0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246FBC9-1AD0-E9FC-76B4-F5B83C4DFC90}"/>
              </a:ext>
            </a:extLst>
          </p:cNvPr>
          <p:cNvSpPr/>
          <p:nvPr/>
        </p:nvSpPr>
        <p:spPr>
          <a:xfrm>
            <a:off x="187859" y="1804837"/>
            <a:ext cx="5057775" cy="2667000"/>
          </a:xfrm>
          <a:custGeom>
            <a:avLst/>
            <a:gdLst/>
            <a:ahLst/>
            <a:cxnLst/>
            <a:rect l="l" t="t" r="r" b="b"/>
            <a:pathLst>
              <a:path w="5057775" h="2667000">
                <a:moveTo>
                  <a:pt x="1155179" y="2550807"/>
                </a:moveTo>
                <a:lnTo>
                  <a:pt x="57912" y="2550807"/>
                </a:lnTo>
                <a:lnTo>
                  <a:pt x="57912" y="115824"/>
                </a:lnTo>
                <a:lnTo>
                  <a:pt x="968743" y="115824"/>
                </a:lnTo>
                <a:lnTo>
                  <a:pt x="968743" y="173736"/>
                </a:lnTo>
                <a:lnTo>
                  <a:pt x="1084567" y="115824"/>
                </a:lnTo>
                <a:lnTo>
                  <a:pt x="1142479" y="86868"/>
                </a:lnTo>
                <a:lnTo>
                  <a:pt x="1084554" y="57912"/>
                </a:lnTo>
                <a:lnTo>
                  <a:pt x="968743" y="0"/>
                </a:lnTo>
                <a:lnTo>
                  <a:pt x="968743" y="57912"/>
                </a:lnTo>
                <a:lnTo>
                  <a:pt x="0" y="57912"/>
                </a:lnTo>
                <a:lnTo>
                  <a:pt x="0" y="2608707"/>
                </a:lnTo>
                <a:lnTo>
                  <a:pt x="1155179" y="2608707"/>
                </a:lnTo>
                <a:lnTo>
                  <a:pt x="1155179" y="2579751"/>
                </a:lnTo>
                <a:lnTo>
                  <a:pt x="1155179" y="2550807"/>
                </a:lnTo>
                <a:close/>
              </a:path>
              <a:path w="5057775" h="2667000">
                <a:moveTo>
                  <a:pt x="2509507" y="883920"/>
                </a:moveTo>
                <a:lnTo>
                  <a:pt x="2495016" y="854964"/>
                </a:lnTo>
                <a:lnTo>
                  <a:pt x="2422639" y="710184"/>
                </a:lnTo>
                <a:lnTo>
                  <a:pt x="2335771" y="883920"/>
                </a:lnTo>
                <a:lnTo>
                  <a:pt x="2393683" y="883920"/>
                </a:lnTo>
                <a:lnTo>
                  <a:pt x="2393683" y="1959229"/>
                </a:lnTo>
                <a:lnTo>
                  <a:pt x="2451595" y="1959229"/>
                </a:lnTo>
                <a:lnTo>
                  <a:pt x="2451595" y="883920"/>
                </a:lnTo>
                <a:lnTo>
                  <a:pt x="2509507" y="883920"/>
                </a:lnTo>
                <a:close/>
              </a:path>
              <a:path w="5057775" h="2667000">
                <a:moveTo>
                  <a:pt x="5057762" y="57912"/>
                </a:moveTo>
                <a:lnTo>
                  <a:pt x="3701275" y="57912"/>
                </a:lnTo>
                <a:lnTo>
                  <a:pt x="3701275" y="115824"/>
                </a:lnTo>
                <a:lnTo>
                  <a:pt x="4999850" y="115824"/>
                </a:lnTo>
                <a:lnTo>
                  <a:pt x="4999850" y="2550795"/>
                </a:lnTo>
                <a:lnTo>
                  <a:pt x="3887711" y="2550795"/>
                </a:lnTo>
                <a:lnTo>
                  <a:pt x="3887711" y="2492883"/>
                </a:lnTo>
                <a:lnTo>
                  <a:pt x="3713975" y="2579751"/>
                </a:lnTo>
                <a:lnTo>
                  <a:pt x="3887711" y="2666619"/>
                </a:lnTo>
                <a:lnTo>
                  <a:pt x="3887711" y="2608707"/>
                </a:lnTo>
                <a:lnTo>
                  <a:pt x="5057762" y="2608707"/>
                </a:lnTo>
                <a:lnTo>
                  <a:pt x="5057762" y="2579751"/>
                </a:lnTo>
                <a:lnTo>
                  <a:pt x="5057762" y="2550795"/>
                </a:lnTo>
                <a:lnTo>
                  <a:pt x="5057762" y="115824"/>
                </a:lnTo>
                <a:lnTo>
                  <a:pt x="5057762" y="86868"/>
                </a:lnTo>
                <a:lnTo>
                  <a:pt x="5057762" y="57912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/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7CAA4111-FB51-77FA-FD49-E138B4B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7" y="2598713"/>
                <a:ext cx="403860" cy="844462"/>
              </a:xfrm>
              <a:prstGeom prst="rect">
                <a:avLst/>
              </a:prstGeom>
              <a:blipFill>
                <a:blip r:embed="rId2"/>
                <a:stretch>
                  <a:fillRect r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2B459CFF-10E0-ABA4-D543-1F85F17B82CA}"/>
              </a:ext>
            </a:extLst>
          </p:cNvPr>
          <p:cNvSpPr txBox="1"/>
          <p:nvPr/>
        </p:nvSpPr>
        <p:spPr>
          <a:xfrm>
            <a:off x="796367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586E15-A955-F51A-92BE-8984CA7E5791}"/>
              </a:ext>
            </a:extLst>
          </p:cNvPr>
          <p:cNvSpPr txBox="1"/>
          <p:nvPr/>
        </p:nvSpPr>
        <p:spPr>
          <a:xfrm>
            <a:off x="3033244" y="3005445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C0CD9B-B812-5947-D5F0-4A449FBA3EC7}"/>
              </a:ext>
            </a:extLst>
          </p:cNvPr>
          <p:cNvSpPr txBox="1"/>
          <p:nvPr/>
        </p:nvSpPr>
        <p:spPr>
          <a:xfrm>
            <a:off x="4909288" y="3016113"/>
            <a:ext cx="20574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390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611D4-4C8E-3CF0-ABEA-3A7A1ED9464B}"/>
              </a:ext>
            </a:extLst>
          </p:cNvPr>
          <p:cNvSpPr txBox="1"/>
          <p:nvPr/>
        </p:nvSpPr>
        <p:spPr>
          <a:xfrm>
            <a:off x="4183356" y="1471996"/>
            <a:ext cx="1397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9" dirty="0">
                <a:solidFill>
                  <a:srgbClr val="FF4918"/>
                </a:solidFill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grpSp>
        <p:nvGrpSpPr>
          <p:cNvPr id="14" name="object 33">
            <a:extLst>
              <a:ext uri="{FF2B5EF4-FFF2-40B4-BE49-F238E27FC236}">
                <a16:creationId xmlns:a16="http://schemas.microsoft.com/office/drawing/2014/main" id="{43414FDE-69A3-FCD4-5890-0ABF4D3241F5}"/>
              </a:ext>
            </a:extLst>
          </p:cNvPr>
          <p:cNvGrpSpPr/>
          <p:nvPr/>
        </p:nvGrpSpPr>
        <p:grpSpPr>
          <a:xfrm>
            <a:off x="1343127" y="3757284"/>
            <a:ext cx="2571750" cy="1256665"/>
            <a:chOff x="1729485" y="4215129"/>
            <a:chExt cx="2571750" cy="1256665"/>
          </a:xfrm>
        </p:grpSpPr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1C625C01-AD32-1ADB-F4EF-76912F768973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2351531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4"/>
                  </a:lnTo>
                  <a:lnTo>
                    <a:pt x="0" y="1036320"/>
                  </a:lnTo>
                  <a:lnTo>
                    <a:pt x="5476" y="1083830"/>
                  </a:lnTo>
                  <a:lnTo>
                    <a:pt x="21073" y="1127451"/>
                  </a:lnTo>
                  <a:lnTo>
                    <a:pt x="45546" y="1165935"/>
                  </a:lnTo>
                  <a:lnTo>
                    <a:pt x="77648" y="1198037"/>
                  </a:lnTo>
                  <a:lnTo>
                    <a:pt x="116132" y="1222510"/>
                  </a:lnTo>
                  <a:lnTo>
                    <a:pt x="159753" y="1238107"/>
                  </a:lnTo>
                  <a:lnTo>
                    <a:pt x="207263" y="1243584"/>
                  </a:lnTo>
                  <a:lnTo>
                    <a:pt x="2351531" y="1243584"/>
                  </a:lnTo>
                  <a:lnTo>
                    <a:pt x="2399042" y="1238107"/>
                  </a:lnTo>
                  <a:lnTo>
                    <a:pt x="2442663" y="1222510"/>
                  </a:lnTo>
                  <a:lnTo>
                    <a:pt x="2481147" y="1198037"/>
                  </a:lnTo>
                  <a:lnTo>
                    <a:pt x="2513249" y="1165935"/>
                  </a:lnTo>
                  <a:lnTo>
                    <a:pt x="2537722" y="1127451"/>
                  </a:lnTo>
                  <a:lnTo>
                    <a:pt x="2553319" y="1083830"/>
                  </a:lnTo>
                  <a:lnTo>
                    <a:pt x="2558796" y="1036320"/>
                  </a:lnTo>
                  <a:lnTo>
                    <a:pt x="2558796" y="207264"/>
                  </a:lnTo>
                  <a:lnTo>
                    <a:pt x="2553319" y="159753"/>
                  </a:lnTo>
                  <a:lnTo>
                    <a:pt x="2537722" y="116132"/>
                  </a:lnTo>
                  <a:lnTo>
                    <a:pt x="2513249" y="77648"/>
                  </a:lnTo>
                  <a:lnTo>
                    <a:pt x="2481147" y="45546"/>
                  </a:lnTo>
                  <a:lnTo>
                    <a:pt x="2442663" y="21073"/>
                  </a:lnTo>
                  <a:lnTo>
                    <a:pt x="2399042" y="5476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96832ED9-FCD7-D44F-AA93-8A9B13ABAFE7}"/>
                </a:ext>
              </a:extLst>
            </p:cNvPr>
            <p:cNvSpPr/>
            <p:nvPr/>
          </p:nvSpPr>
          <p:spPr>
            <a:xfrm>
              <a:off x="1735835" y="4221479"/>
              <a:ext cx="2559050" cy="1243965"/>
            </a:xfrm>
            <a:custGeom>
              <a:avLst/>
              <a:gdLst/>
              <a:ahLst/>
              <a:cxnLst/>
              <a:rect l="l" t="t" r="r" b="b"/>
              <a:pathLst>
                <a:path w="2559050" h="1243964">
                  <a:moveTo>
                    <a:pt x="0" y="207264"/>
                  </a:moveTo>
                  <a:lnTo>
                    <a:pt x="5476" y="159753"/>
                  </a:lnTo>
                  <a:lnTo>
                    <a:pt x="21073" y="116132"/>
                  </a:lnTo>
                  <a:lnTo>
                    <a:pt x="45546" y="77648"/>
                  </a:lnTo>
                  <a:lnTo>
                    <a:pt x="77648" y="45546"/>
                  </a:lnTo>
                  <a:lnTo>
                    <a:pt x="116132" y="21073"/>
                  </a:lnTo>
                  <a:lnTo>
                    <a:pt x="159753" y="5476"/>
                  </a:lnTo>
                  <a:lnTo>
                    <a:pt x="207263" y="0"/>
                  </a:lnTo>
                  <a:lnTo>
                    <a:pt x="2351531" y="0"/>
                  </a:lnTo>
                  <a:lnTo>
                    <a:pt x="2399042" y="5476"/>
                  </a:lnTo>
                  <a:lnTo>
                    <a:pt x="2442663" y="21073"/>
                  </a:lnTo>
                  <a:lnTo>
                    <a:pt x="2481147" y="45546"/>
                  </a:lnTo>
                  <a:lnTo>
                    <a:pt x="2513249" y="77648"/>
                  </a:lnTo>
                  <a:lnTo>
                    <a:pt x="2537722" y="116132"/>
                  </a:lnTo>
                  <a:lnTo>
                    <a:pt x="2553319" y="159753"/>
                  </a:lnTo>
                  <a:lnTo>
                    <a:pt x="2558796" y="207264"/>
                  </a:lnTo>
                  <a:lnTo>
                    <a:pt x="2558796" y="1036320"/>
                  </a:lnTo>
                  <a:lnTo>
                    <a:pt x="2553319" y="1083830"/>
                  </a:lnTo>
                  <a:lnTo>
                    <a:pt x="2537722" y="1127451"/>
                  </a:lnTo>
                  <a:lnTo>
                    <a:pt x="2513249" y="1165935"/>
                  </a:lnTo>
                  <a:lnTo>
                    <a:pt x="2481147" y="1198037"/>
                  </a:lnTo>
                  <a:lnTo>
                    <a:pt x="2442663" y="1222510"/>
                  </a:lnTo>
                  <a:lnTo>
                    <a:pt x="2399042" y="1238107"/>
                  </a:lnTo>
                  <a:lnTo>
                    <a:pt x="2351531" y="1243584"/>
                  </a:lnTo>
                  <a:lnTo>
                    <a:pt x="207263" y="1243584"/>
                  </a:lnTo>
                  <a:lnTo>
                    <a:pt x="159753" y="1238107"/>
                  </a:lnTo>
                  <a:lnTo>
                    <a:pt x="116132" y="1222510"/>
                  </a:lnTo>
                  <a:lnTo>
                    <a:pt x="77648" y="1198037"/>
                  </a:lnTo>
                  <a:lnTo>
                    <a:pt x="45546" y="1165935"/>
                  </a:lnTo>
                  <a:lnTo>
                    <a:pt x="21073" y="1127451"/>
                  </a:lnTo>
                  <a:lnTo>
                    <a:pt x="5476" y="1083830"/>
                  </a:lnTo>
                  <a:lnTo>
                    <a:pt x="0" y="1036320"/>
                  </a:lnTo>
                  <a:lnTo>
                    <a:pt x="0" y="20726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6">
            <a:extLst>
              <a:ext uri="{FF2B5EF4-FFF2-40B4-BE49-F238E27FC236}">
                <a16:creationId xmlns:a16="http://schemas.microsoft.com/office/drawing/2014/main" id="{43B266D9-6F68-B454-E88D-F85C54F37F82}"/>
              </a:ext>
            </a:extLst>
          </p:cNvPr>
          <p:cNvSpPr txBox="1"/>
          <p:nvPr/>
        </p:nvSpPr>
        <p:spPr>
          <a:xfrm>
            <a:off x="1601889" y="4190036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Environnement</a:t>
            </a:r>
            <a:endParaRPr sz="2400" dirty="0">
              <a:latin typeface="Cambria Math"/>
              <a:cs typeface="Cambria Math"/>
            </a:endParaRPr>
          </a:p>
        </p:txBody>
      </p:sp>
      <p:grpSp>
        <p:nvGrpSpPr>
          <p:cNvPr id="18" name="object 37">
            <a:extLst>
              <a:ext uri="{FF2B5EF4-FFF2-40B4-BE49-F238E27FC236}">
                <a16:creationId xmlns:a16="http://schemas.microsoft.com/office/drawing/2014/main" id="{FE7E267C-9D81-3253-C12E-96CD26A5A074}"/>
              </a:ext>
            </a:extLst>
          </p:cNvPr>
          <p:cNvGrpSpPr/>
          <p:nvPr/>
        </p:nvGrpSpPr>
        <p:grpSpPr>
          <a:xfrm>
            <a:off x="1343381" y="1264275"/>
            <a:ext cx="2571115" cy="1257300"/>
            <a:chOff x="1729739" y="1722120"/>
            <a:chExt cx="2571115" cy="1257300"/>
          </a:xfrm>
        </p:grpSpPr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B9CE35A0-AB07-6B67-7BF2-21F08F41B4A4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2351278" y="0"/>
                  </a:moveTo>
                  <a:lnTo>
                    <a:pt x="207518" y="0"/>
                  </a:lnTo>
                  <a:lnTo>
                    <a:pt x="159953" y="5483"/>
                  </a:lnTo>
                  <a:lnTo>
                    <a:pt x="116280" y="21101"/>
                  </a:lnTo>
                  <a:lnTo>
                    <a:pt x="77749" y="45606"/>
                  </a:lnTo>
                  <a:lnTo>
                    <a:pt x="45606" y="77749"/>
                  </a:lnTo>
                  <a:lnTo>
                    <a:pt x="21101" y="116280"/>
                  </a:lnTo>
                  <a:lnTo>
                    <a:pt x="5483" y="159953"/>
                  </a:lnTo>
                  <a:lnTo>
                    <a:pt x="0" y="207518"/>
                  </a:lnTo>
                  <a:lnTo>
                    <a:pt x="0" y="1037589"/>
                  </a:lnTo>
                  <a:lnTo>
                    <a:pt x="5483" y="1085154"/>
                  </a:lnTo>
                  <a:lnTo>
                    <a:pt x="21101" y="1128827"/>
                  </a:lnTo>
                  <a:lnTo>
                    <a:pt x="45606" y="1167358"/>
                  </a:lnTo>
                  <a:lnTo>
                    <a:pt x="77749" y="1199501"/>
                  </a:lnTo>
                  <a:lnTo>
                    <a:pt x="116280" y="1224006"/>
                  </a:lnTo>
                  <a:lnTo>
                    <a:pt x="159953" y="1239624"/>
                  </a:lnTo>
                  <a:lnTo>
                    <a:pt x="207518" y="1245108"/>
                  </a:lnTo>
                  <a:lnTo>
                    <a:pt x="2351278" y="1245108"/>
                  </a:lnTo>
                  <a:lnTo>
                    <a:pt x="2398842" y="1239624"/>
                  </a:lnTo>
                  <a:lnTo>
                    <a:pt x="2442515" y="1224006"/>
                  </a:lnTo>
                  <a:lnTo>
                    <a:pt x="2481046" y="1199501"/>
                  </a:lnTo>
                  <a:lnTo>
                    <a:pt x="2513189" y="1167358"/>
                  </a:lnTo>
                  <a:lnTo>
                    <a:pt x="2537694" y="1128827"/>
                  </a:lnTo>
                  <a:lnTo>
                    <a:pt x="2553312" y="1085154"/>
                  </a:lnTo>
                  <a:lnTo>
                    <a:pt x="2558796" y="1037589"/>
                  </a:lnTo>
                  <a:lnTo>
                    <a:pt x="2558796" y="207518"/>
                  </a:lnTo>
                  <a:lnTo>
                    <a:pt x="2553312" y="159953"/>
                  </a:lnTo>
                  <a:lnTo>
                    <a:pt x="2537694" y="116280"/>
                  </a:lnTo>
                  <a:lnTo>
                    <a:pt x="2513189" y="77749"/>
                  </a:lnTo>
                  <a:lnTo>
                    <a:pt x="2481046" y="45606"/>
                  </a:lnTo>
                  <a:lnTo>
                    <a:pt x="2442515" y="21101"/>
                  </a:lnTo>
                  <a:lnTo>
                    <a:pt x="2398842" y="5483"/>
                  </a:lnTo>
                  <a:lnTo>
                    <a:pt x="2351278" y="0"/>
                  </a:lnTo>
                  <a:close/>
                </a:path>
              </a:pathLst>
            </a:custGeom>
            <a:solidFill>
              <a:srgbClr val="FF4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CE0D7B21-6B63-C9AC-C835-DEED0A8383E9}"/>
                </a:ext>
              </a:extLst>
            </p:cNvPr>
            <p:cNvSpPr/>
            <p:nvPr/>
          </p:nvSpPr>
          <p:spPr>
            <a:xfrm>
              <a:off x="1735835" y="1728216"/>
              <a:ext cx="2559050" cy="1245235"/>
            </a:xfrm>
            <a:custGeom>
              <a:avLst/>
              <a:gdLst/>
              <a:ahLst/>
              <a:cxnLst/>
              <a:rect l="l" t="t" r="r" b="b"/>
              <a:pathLst>
                <a:path w="2559050" h="1245235">
                  <a:moveTo>
                    <a:pt x="0" y="207518"/>
                  </a:moveTo>
                  <a:lnTo>
                    <a:pt x="5483" y="159953"/>
                  </a:lnTo>
                  <a:lnTo>
                    <a:pt x="21101" y="116280"/>
                  </a:lnTo>
                  <a:lnTo>
                    <a:pt x="45606" y="77749"/>
                  </a:lnTo>
                  <a:lnTo>
                    <a:pt x="77749" y="45606"/>
                  </a:lnTo>
                  <a:lnTo>
                    <a:pt x="116280" y="21101"/>
                  </a:lnTo>
                  <a:lnTo>
                    <a:pt x="159953" y="5483"/>
                  </a:lnTo>
                  <a:lnTo>
                    <a:pt x="207518" y="0"/>
                  </a:lnTo>
                  <a:lnTo>
                    <a:pt x="2351278" y="0"/>
                  </a:lnTo>
                  <a:lnTo>
                    <a:pt x="2398842" y="5483"/>
                  </a:lnTo>
                  <a:lnTo>
                    <a:pt x="2442515" y="21101"/>
                  </a:lnTo>
                  <a:lnTo>
                    <a:pt x="2481046" y="45606"/>
                  </a:lnTo>
                  <a:lnTo>
                    <a:pt x="2513189" y="77749"/>
                  </a:lnTo>
                  <a:lnTo>
                    <a:pt x="2537694" y="116280"/>
                  </a:lnTo>
                  <a:lnTo>
                    <a:pt x="2553312" y="159953"/>
                  </a:lnTo>
                  <a:lnTo>
                    <a:pt x="2558796" y="207518"/>
                  </a:lnTo>
                  <a:lnTo>
                    <a:pt x="2558796" y="1037589"/>
                  </a:lnTo>
                  <a:lnTo>
                    <a:pt x="2553312" y="1085154"/>
                  </a:lnTo>
                  <a:lnTo>
                    <a:pt x="2537694" y="1128827"/>
                  </a:lnTo>
                  <a:lnTo>
                    <a:pt x="2513189" y="1167358"/>
                  </a:lnTo>
                  <a:lnTo>
                    <a:pt x="2481046" y="1199501"/>
                  </a:lnTo>
                  <a:lnTo>
                    <a:pt x="2442515" y="1224006"/>
                  </a:lnTo>
                  <a:lnTo>
                    <a:pt x="2398842" y="1239624"/>
                  </a:lnTo>
                  <a:lnTo>
                    <a:pt x="2351278" y="1245108"/>
                  </a:lnTo>
                  <a:lnTo>
                    <a:pt x="207518" y="1245108"/>
                  </a:lnTo>
                  <a:lnTo>
                    <a:pt x="159953" y="1239624"/>
                  </a:lnTo>
                  <a:lnTo>
                    <a:pt x="116280" y="1224006"/>
                  </a:lnTo>
                  <a:lnTo>
                    <a:pt x="77749" y="1199501"/>
                  </a:lnTo>
                  <a:lnTo>
                    <a:pt x="45606" y="1167358"/>
                  </a:lnTo>
                  <a:lnTo>
                    <a:pt x="21101" y="1128827"/>
                  </a:lnTo>
                  <a:lnTo>
                    <a:pt x="5483" y="1085154"/>
                  </a:lnTo>
                  <a:lnTo>
                    <a:pt x="0" y="1037589"/>
                  </a:lnTo>
                  <a:lnTo>
                    <a:pt x="0" y="207518"/>
                  </a:lnTo>
                  <a:close/>
                </a:path>
              </a:pathLst>
            </a:custGeom>
            <a:ln w="12192">
              <a:solidFill>
                <a:srgbClr val="BB34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40">
            <a:extLst>
              <a:ext uri="{FF2B5EF4-FFF2-40B4-BE49-F238E27FC236}">
                <a16:creationId xmlns:a16="http://schemas.microsoft.com/office/drawing/2014/main" id="{6F8338ED-DAE5-6188-1A83-82510B680AE8}"/>
              </a:ext>
            </a:extLst>
          </p:cNvPr>
          <p:cNvSpPr txBox="1"/>
          <p:nvPr/>
        </p:nvSpPr>
        <p:spPr>
          <a:xfrm>
            <a:off x="2108811" y="1624700"/>
            <a:ext cx="104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mbria Math"/>
                <a:cs typeface="Cambria Math"/>
              </a:rPr>
              <a:t>Agent</a:t>
            </a:r>
            <a:endParaRPr sz="32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/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54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5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DEA8D220-243F-1213-07CE-855ABFE7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46" y="2698251"/>
                <a:ext cx="403860" cy="844462"/>
              </a:xfrm>
              <a:prstGeom prst="rect">
                <a:avLst/>
              </a:prstGeom>
              <a:blipFill>
                <a:blip r:embed="rId3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/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4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32F3A7C1-B841-D1F5-EA94-2743244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41" y="2660158"/>
                <a:ext cx="403860" cy="752129"/>
              </a:xfrm>
              <a:prstGeom prst="rect">
                <a:avLst/>
              </a:prstGeom>
              <a:blipFill>
                <a:blip r:embed="rId4"/>
                <a:stretch>
                  <a:fillRect r="-3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3">
            <a:extLst>
              <a:ext uri="{FF2B5EF4-FFF2-40B4-BE49-F238E27FC236}">
                <a16:creationId xmlns:a16="http://schemas.microsoft.com/office/drawing/2014/main" id="{7AA4491B-EF60-5907-4063-A41352F1E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188213"/>
            <a:ext cx="364617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300" spc="-25" dirty="0"/>
              <a:t>Principe du RL</a:t>
            </a:r>
            <a:endParaRPr sz="4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/>
              <p:nvPr/>
            </p:nvSpPr>
            <p:spPr>
              <a:xfrm>
                <a:off x="6857169" y="2702733"/>
                <a:ext cx="38370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b="0" i="1" dirty="0">
                  <a:solidFill>
                    <a:srgbClr val="F983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b="0" i="0" smtClean="0">
                          <a:solidFill>
                            <a:srgbClr val="F983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983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423901-B5DD-A109-5C5F-1ED97CE8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169" y="2702733"/>
                <a:ext cx="3837012" cy="945900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50C9855-7DD8-5DDB-482E-39644E553A97}"/>
              </a:ext>
            </a:extLst>
          </p:cNvPr>
          <p:cNvSpPr txBox="1"/>
          <p:nvPr/>
        </p:nvSpPr>
        <p:spPr>
          <a:xfrm>
            <a:off x="6870616" y="1995898"/>
            <a:ext cx="442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L’environnement est régi par des lois probabilistes qu’on appelle le </a:t>
            </a:r>
            <a:r>
              <a:rPr lang="fr-FR" u="sng" dirty="0"/>
              <a:t>modèle</a:t>
            </a:r>
            <a:r>
              <a:rPr lang="fr-FR" dirty="0"/>
              <a:t> :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CBDF71-FFB7-3A3A-85ED-C5E58BD2256A}"/>
              </a:ext>
            </a:extLst>
          </p:cNvPr>
          <p:cNvSpPr/>
          <p:nvPr/>
        </p:nvSpPr>
        <p:spPr>
          <a:xfrm>
            <a:off x="5498046" y="4190036"/>
            <a:ext cx="6325122" cy="231503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ED0D81-2933-D76B-9E38-5DC643B60873}"/>
              </a:ext>
            </a:extLst>
          </p:cNvPr>
          <p:cNvSpPr/>
          <p:nvPr/>
        </p:nvSpPr>
        <p:spPr>
          <a:xfrm>
            <a:off x="5758978" y="5101297"/>
            <a:ext cx="2851090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connait le modèle de l’env. et on va l’exploiter directement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12BA10-6DEB-BD95-C4D1-35BEB0E496F8}"/>
              </a:ext>
            </a:extLst>
          </p:cNvPr>
          <p:cNvSpPr/>
          <p:nvPr/>
        </p:nvSpPr>
        <p:spPr>
          <a:xfrm>
            <a:off x="8775675" y="5105400"/>
            <a:ext cx="2905125" cy="127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 besoin d’interagir avec l’env.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885008-17AF-FB3B-72E1-D89EC5740799}"/>
              </a:ext>
            </a:extLst>
          </p:cNvPr>
          <p:cNvSpPr txBox="1"/>
          <p:nvPr/>
        </p:nvSpPr>
        <p:spPr>
          <a:xfrm>
            <a:off x="7315200" y="4158425"/>
            <a:ext cx="24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Reinforcement Learning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FC9C17-EBBD-0F97-950F-18C3D7B7ADDE}"/>
              </a:ext>
            </a:extLst>
          </p:cNvPr>
          <p:cNvSpPr txBox="1"/>
          <p:nvPr/>
        </p:nvSpPr>
        <p:spPr>
          <a:xfrm>
            <a:off x="9499505" y="4773215"/>
            <a:ext cx="12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Model-free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A1F961-3512-D4E2-90EB-B5A2CBD4A09E}"/>
              </a:ext>
            </a:extLst>
          </p:cNvPr>
          <p:cNvSpPr txBox="1"/>
          <p:nvPr/>
        </p:nvSpPr>
        <p:spPr>
          <a:xfrm>
            <a:off x="6424967" y="4763846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Model-</a:t>
            </a:r>
            <a:r>
              <a:rPr lang="fr-FR" dirty="0" err="1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9" grpId="0" animBg="1"/>
      <p:bldP spid="11" grpId="0" animBg="1"/>
      <p:bldP spid="13" grpId="0" animBg="1"/>
      <p:bldP spid="22" grpId="0"/>
      <p:bldP spid="25" grpId="0"/>
      <p:bldP spid="2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B90B-B81A-70C2-D98A-52EE56A8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700FE-6E87-93B1-B231-4DEA2F03D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3ACC15-F11E-F0F1-95D4-83611E4C618E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Pour aller plus loin : littérature du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DF09C-1805-7AE9-AE76-C4A6B95A0F8D}"/>
              </a:ext>
            </a:extLst>
          </p:cNvPr>
          <p:cNvSpPr txBox="1"/>
          <p:nvPr/>
        </p:nvSpPr>
        <p:spPr>
          <a:xfrm>
            <a:off x="533400" y="1573890"/>
            <a:ext cx="7120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Playing Atari with Deep Reinforcement Learning, DeepMind, 2013</a:t>
            </a:r>
            <a:endParaRPr lang="en-US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20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905000"/>
            <a:ext cx="3048000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572000" y="2479058"/>
            <a:ext cx="7543800" cy="18998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Fin</a:t>
            </a:r>
          </a:p>
          <a:p>
            <a:pPr marL="605155" marR="5080" indent="-593090">
              <a:lnSpc>
                <a:spcPts val="6480"/>
              </a:lnSpc>
              <a:spcBef>
                <a:spcPts val="915"/>
              </a:spcBef>
            </a:pPr>
            <a:r>
              <a:rPr lang="fr-FR" spc="-20" dirty="0"/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9161775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8B7F361-A9F6-C05E-B835-226C3AB87AE7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Sources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4AB63-EB54-CFA9-FAFD-1FF8F3632B85}"/>
              </a:ext>
            </a:extLst>
          </p:cNvPr>
          <p:cNvSpPr txBox="1"/>
          <p:nvPr/>
        </p:nvSpPr>
        <p:spPr>
          <a:xfrm>
            <a:off x="916938" y="1828800"/>
            <a:ext cx="7120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fr-FR" dirty="0" err="1"/>
              <a:t>RLlib</a:t>
            </a:r>
            <a:r>
              <a:rPr lang="fr-FR" dirty="0"/>
              <a:t> tutorial : </a:t>
            </a:r>
            <a:r>
              <a:rPr lang="fr-FR" dirty="0">
                <a:hlinkClick r:id="rId3"/>
              </a:rPr>
              <a:t>https://github.com/anyscale/academy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107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44E79BC-6BD9-85AC-1ACF-8A851325D5D2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Ressources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D95F4-FAC0-1911-39A9-2AD9BEDFF8FE}"/>
              </a:ext>
            </a:extLst>
          </p:cNvPr>
          <p:cNvSpPr txBox="1"/>
          <p:nvPr/>
        </p:nvSpPr>
        <p:spPr>
          <a:xfrm>
            <a:off x="916938" y="1828800"/>
            <a:ext cx="86731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GitHub formation (slides &amp; code) : </a:t>
            </a:r>
            <a:r>
              <a:rPr lang="fr-FR" dirty="0">
                <a:hlinkClick r:id="rId2"/>
              </a:rPr>
              <a:t>github.com/</a:t>
            </a:r>
            <a:r>
              <a:rPr lang="fr-FR" dirty="0" err="1">
                <a:hlinkClick r:id="rId2"/>
              </a:rPr>
              <a:t>tboulet</a:t>
            </a:r>
            <a:r>
              <a:rPr lang="fr-FR" dirty="0">
                <a:hlinkClick r:id="rId2"/>
              </a:rPr>
              <a:t>/Formation-Reinforcement-Learning</a:t>
            </a:r>
            <a:endParaRPr lang="fr-FR" dirty="0"/>
          </a:p>
          <a:p>
            <a:r>
              <a:rPr lang="fr-FR" dirty="0"/>
              <a:t>Reinforcement Learning : an introduction, Sutton &amp; </a:t>
            </a:r>
            <a:r>
              <a:rPr lang="fr-FR" dirty="0" err="1"/>
              <a:t>Barto</a:t>
            </a:r>
            <a:endParaRPr lang="fr-FR" dirty="0"/>
          </a:p>
          <a:p>
            <a:r>
              <a:rPr lang="fr-FR" dirty="0"/>
              <a:t>Cours de DeepMind 2021 sur le RL : </a:t>
            </a:r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https://dpmd.ai/DeepMindxUCL21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sz="1600" dirty="0">
                <a:latin typeface="Roboto" panose="02000000000000000000" pitchFamily="2" charset="0"/>
              </a:rPr>
              <a:t>Blog de Lilian Weng : </a:t>
            </a:r>
            <a:r>
              <a:rPr lang="en-US" dirty="0">
                <a:latin typeface="Roboto" panose="02000000000000000000" pitchFamily="2" charset="0"/>
                <a:hlinkClick r:id="rId4"/>
              </a:rPr>
              <a:t>https://lilianweng.github.io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</a:rPr>
              <a:t>Value-based RL basics : </a:t>
            </a:r>
            <a:r>
              <a:rPr lang="en-US" b="0" i="0" dirty="0">
                <a:effectLst/>
                <a:latin typeface="Roboto" panose="02000000000000000000" pitchFamily="2" charset="0"/>
                <a:hlinkClick r:id="rId5"/>
              </a:rPr>
              <a:t>Medium article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Policy-based RL basics : </a:t>
            </a:r>
            <a:r>
              <a:rPr lang="en-US" dirty="0">
                <a:latin typeface="Roboto" panose="02000000000000000000" pitchFamily="2" charset="0"/>
                <a:hlinkClick r:id="rId6"/>
              </a:rPr>
              <a:t>Medium article</a:t>
            </a:r>
            <a:endParaRPr lang="en-US" dirty="0">
              <a:latin typeface="Roboto" panose="02000000000000000000" pitchFamily="2" charset="0"/>
            </a:endParaRPr>
          </a:p>
          <a:p>
            <a:r>
              <a:rPr lang="en-US" dirty="0"/>
              <a:t>Importance sampling : </a:t>
            </a:r>
            <a:r>
              <a:rPr lang="en-US" dirty="0">
                <a:hlinkClick r:id="rId7"/>
              </a:rPr>
              <a:t>video</a:t>
            </a:r>
            <a:endParaRPr lang="en-US" dirty="0"/>
          </a:p>
          <a:p>
            <a:endParaRPr lang="en-US" dirty="0"/>
          </a:p>
          <a:p>
            <a:r>
              <a:rPr lang="en-US" dirty="0"/>
              <a:t>Papiers </a:t>
            </a:r>
            <a:r>
              <a:rPr lang="en-US" dirty="0" err="1"/>
              <a:t>Arxiv</a:t>
            </a:r>
            <a:r>
              <a:rPr lang="en-US" dirty="0"/>
              <a:t> sur le RL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176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40CD-C0BF-60E3-3F2E-4FB8C8AE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A9E5F-C35E-A7AF-5DD4-FC9882315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359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7551-8052-DBA6-CDA7-846B9CA9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E8F10-5FDE-B8EE-4561-2D92C4B8B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A2AAA1F-89A0-D8D0-43F6-5C2F68BE88D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428838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8B8BD60-09FB-E7B2-AAD9-B6D5D210471A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Off Policy par 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/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est possible de transformer un algo on-policy en un algorithme off-policy si on connaît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Importance Sampling </a:t>
                </a:r>
                <a:r>
                  <a:rPr lang="fr-FR" dirty="0"/>
                  <a:t>: estimer l’espérance d’une distribution à partir d’échantillon issus d’une distribution différente :</a:t>
                </a:r>
              </a:p>
              <a:p>
                <a:endParaRPr lang="fr-FR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C366E-65FA-4990-93DF-8BC946FF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0200"/>
                <a:ext cx="11582399" cy="1477328"/>
              </a:xfrm>
              <a:prstGeom prst="rect">
                <a:avLst/>
              </a:prstGeom>
              <a:blipFill>
                <a:blip r:embed="rId3"/>
                <a:stretch>
                  <a:fillRect l="-421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D59E25C8-484D-674D-A36E-AE145D462640}"/>
              </a:ext>
            </a:extLst>
          </p:cNvPr>
          <p:cNvSpPr/>
          <p:nvPr/>
        </p:nvSpPr>
        <p:spPr>
          <a:xfrm rot="16200000">
            <a:off x="12631569" y="5175884"/>
            <a:ext cx="251259" cy="6731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/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>
                    <a:latin typeface="Cambria Math" panose="02040503050406030204" pitchFamily="18" charset="0"/>
                  </a:rPr>
                  <a:t>Application au RL, exemple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:</a:t>
                </a:r>
              </a:p>
              <a:p>
                <a:pPr algn="just"/>
                <a:endParaRPr lang="fr-FR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rgbClr val="F983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9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983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nary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2B631-C81A-D824-9A2D-C801952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3815613"/>
                <a:ext cx="9601200" cy="1634743"/>
              </a:xfrm>
              <a:prstGeom prst="rect">
                <a:avLst/>
              </a:prstGeom>
              <a:blipFill>
                <a:blip r:embed="rId4"/>
                <a:stretch>
                  <a:fillRect l="-508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/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Interprétation</a:t>
                </a:r>
                <a:r>
                  <a:rPr lang="fr-FR" dirty="0"/>
                  <a:t> : 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(obtenue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) est plus probable d’arriver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dirty="0"/>
                  <a:t> qu’avec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, il est logique qu’elle pèse moins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olidFill>
                      <a:srgbClr val="00B0F0"/>
                    </a:solidFill>
                  </a:rPr>
                  <a:t>TD(0) Off Policy</a:t>
                </a:r>
                <a:r>
                  <a:rPr lang="fr-FR" dirty="0"/>
                  <a:t> :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F9B25B-5FA3-A8D7-BA64-5EEAD47B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313796"/>
                <a:ext cx="11098305" cy="1432508"/>
              </a:xfrm>
              <a:prstGeom prst="rect">
                <a:avLst/>
              </a:prstGeom>
              <a:blipFill>
                <a:blip r:embed="rId5"/>
                <a:stretch>
                  <a:fillRect l="-439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CC176E-BD8E-B8C0-B048-5C436A0FB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04"/>
          <a:stretch/>
        </p:blipFill>
        <p:spPr>
          <a:xfrm>
            <a:off x="1143000" y="2559278"/>
            <a:ext cx="9258300" cy="1036499"/>
          </a:xfrm>
          <a:prstGeom prst="rect">
            <a:avLst/>
          </a:prstGeom>
        </p:spPr>
      </p:pic>
      <p:pic>
        <p:nvPicPr>
          <p:cNvPr id="14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E6103AF4-8BBF-CE7A-BAF9-1239967D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84" y="4348177"/>
            <a:ext cx="53354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74FA7-F4DD-A67D-AEE8-BDFF7F45E25E}"/>
              </a:ext>
            </a:extLst>
          </p:cNvPr>
          <p:cNvSpPr txBox="1"/>
          <p:nvPr/>
        </p:nvSpPr>
        <p:spPr>
          <a:xfrm>
            <a:off x="10401300" y="4430283"/>
            <a:ext cx="16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variance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1899CB-C15B-51D8-77F2-D45D932101BA}"/>
              </a:ext>
            </a:extLst>
          </p:cNvPr>
          <p:cNvSpPr/>
          <p:nvPr/>
        </p:nvSpPr>
        <p:spPr>
          <a:xfrm>
            <a:off x="1447800" y="4267200"/>
            <a:ext cx="7772400" cy="9906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84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97C5C92-89DF-F1ED-F70F-D025B282EF3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Monte Carlo : apprendre par l’expérience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EC405E-93BE-9706-07CB-CC1EF9D6630D}"/>
                  </a:ext>
                </a:extLst>
              </p:cNvPr>
              <p:cNvSpPr txBox="1"/>
              <p:nvPr/>
            </p:nvSpPr>
            <p:spPr>
              <a:xfrm>
                <a:off x="385467" y="2901857"/>
                <a:ext cx="11782425" cy="930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 la fin de chaque </a:t>
                </a:r>
                <a:r>
                  <a:rPr lang="fr-FR" dirty="0">
                    <a:solidFill>
                      <a:srgbClr val="FF0000"/>
                    </a:solidFill>
                  </a:rPr>
                  <a:t>épisode</a:t>
                </a:r>
                <a:r>
                  <a:rPr lang="fr-FR" dirty="0"/>
                  <a:t> :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dirty="0"/>
                  <a:t>			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EC405E-93BE-9706-07CB-CC1EF9D66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67" y="2901857"/>
                <a:ext cx="11782425" cy="930768"/>
              </a:xfrm>
              <a:prstGeom prst="rect">
                <a:avLst/>
              </a:prstGeom>
              <a:blipFill>
                <a:blip r:embed="rId2"/>
                <a:stretch>
                  <a:fillRect l="-414" t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14E890-A8B6-0CA9-4958-7BB62F1810F0}"/>
                  </a:ext>
                </a:extLst>
              </p:cNvPr>
              <p:cNvSpPr txBox="1"/>
              <p:nvPr/>
            </p:nvSpPr>
            <p:spPr>
              <a:xfrm>
                <a:off x="2744559" y="3303041"/>
                <a:ext cx="2329099" cy="102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𝑒𝑝𝑖𝑠𝑜𝑑𝑒𝑠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ù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é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𝑟𝑒𝑛𝑐𝑜𝑛𝑡𝑟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é}</m:t>
                              </m:r>
                            </m:e>
                          </m:eqArr>
                        </m:sub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14E890-A8B6-0CA9-4958-7BB62F181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59" y="3303041"/>
                <a:ext cx="2329099" cy="1022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5C43F5-5EF2-7E5D-97D6-63F55521B7E0}"/>
                  </a:ext>
                </a:extLst>
              </p:cNvPr>
              <p:cNvSpPr txBox="1"/>
              <p:nvPr/>
            </p:nvSpPr>
            <p:spPr>
              <a:xfrm>
                <a:off x="229959" y="4175640"/>
                <a:ext cx="5135604" cy="655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0" dirty="0"/>
                  <a:t>où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fr-FR" b="0" dirty="0"/>
                  <a:t> est le gain futur suivant l’étape où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b="0" dirty="0"/>
                  <a:t> est vu pour la 1</a:t>
                </a:r>
                <a:r>
                  <a:rPr lang="fr-FR" b="0" baseline="30000" dirty="0"/>
                  <a:t>ère</a:t>
                </a:r>
                <a:r>
                  <a:rPr lang="fr-FR" b="0" dirty="0"/>
                  <a:t> fois dans l’épisode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b="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5C43F5-5EF2-7E5D-97D6-63F55521B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59" y="4175640"/>
                <a:ext cx="5135604" cy="655244"/>
              </a:xfrm>
              <a:prstGeom prst="rect">
                <a:avLst/>
              </a:prstGeom>
              <a:blipFill>
                <a:blip r:embed="rId4"/>
                <a:stretch>
                  <a:fillRect t="-3738" b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E4B7C-8BAB-0508-8F88-8B1DDE533265}"/>
                  </a:ext>
                </a:extLst>
              </p:cNvPr>
              <p:cNvSpPr txBox="1"/>
              <p:nvPr/>
            </p:nvSpPr>
            <p:spPr>
              <a:xfrm>
                <a:off x="367563" y="5168052"/>
                <a:ext cx="6096000" cy="930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A la fin de chaque </a:t>
                </a:r>
                <a:r>
                  <a:rPr lang="fr-F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épisode</a:t>
                </a:r>
                <a:r>
                  <a:rPr lang="fr-FR" dirty="0">
                    <a:latin typeface="Cambria Math" panose="02040503050406030204" pitchFamily="18" charset="0"/>
                  </a:rPr>
                  <a:t> :</a:t>
                </a:r>
              </a:p>
              <a:p>
                <a:endParaRPr lang="fr-FR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dirty="0">
                    <a:solidFill>
                      <a:srgbClr val="00B050"/>
                    </a:solidFill>
                  </a:rPr>
                  <a:t>			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E4B7C-8BAB-0508-8F88-8B1DDE533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63" y="5168052"/>
                <a:ext cx="6096000" cy="930768"/>
              </a:xfrm>
              <a:prstGeom prst="rect">
                <a:avLst/>
              </a:prstGeom>
              <a:blipFill>
                <a:blip r:embed="rId5"/>
                <a:stretch>
                  <a:fillRect l="-800" t="-460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17C97F-1A2C-A7EF-44E0-071670B79BC9}"/>
                  </a:ext>
                </a:extLst>
              </p:cNvPr>
              <p:cNvSpPr txBox="1"/>
              <p:nvPr/>
            </p:nvSpPr>
            <p:spPr>
              <a:xfrm>
                <a:off x="3812877" y="5513193"/>
                <a:ext cx="2329099" cy="1005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𝑒𝑝𝑖𝑠𝑜𝑑𝑒𝑠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ù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é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𝑗𝑜𝑢𝑒𝑒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𝑑𝑎𝑛𝑠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eqArr>
                        </m:sub>
                        <m:sup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</m:nary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17C97F-1A2C-A7EF-44E0-071670B79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77" y="5513193"/>
                <a:ext cx="2329099" cy="1005660"/>
              </a:xfrm>
              <a:prstGeom prst="rect">
                <a:avLst/>
              </a:prstGeom>
              <a:blipFill>
                <a:blip r:embed="rId6"/>
                <a:stretch>
                  <a:fillRect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A977097-C2BC-49AC-D853-95C408250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094" y="3445695"/>
            <a:ext cx="4492475" cy="261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4FD8D4-1FDE-8A9C-842A-0671D0BC716F}"/>
                  </a:ext>
                </a:extLst>
              </p:cNvPr>
              <p:cNvSpPr txBox="1"/>
              <p:nvPr/>
            </p:nvSpPr>
            <p:spPr>
              <a:xfrm>
                <a:off x="7432750" y="2987355"/>
                <a:ext cx="44924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Algorithme : </a:t>
                </a:r>
                <a:r>
                  <a:rPr lang="fr-FR" dirty="0">
                    <a:solidFill>
                      <a:srgbClr val="00B0F0"/>
                    </a:solidFill>
                  </a:rPr>
                  <a:t>Monte Carlo </a:t>
                </a:r>
                <a:r>
                  <a:rPr lang="fr-FR" dirty="0" err="1">
                    <a:solidFill>
                      <a:srgbClr val="00B0F0"/>
                    </a:solidFill>
                  </a:rPr>
                  <a:t>Prediction</a:t>
                </a:r>
                <a:r>
                  <a:rPr lang="fr-FR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(pour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dirty="0"/>
                  <a:t>)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4FD8D4-1FDE-8A9C-842A-0671D0BC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750" y="2987355"/>
                <a:ext cx="4492474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6FE390-C6C8-8EE8-DA6C-8E1E4B241771}"/>
              </a:ext>
            </a:extLst>
          </p:cNvPr>
          <p:cNvSpPr/>
          <p:nvPr/>
        </p:nvSpPr>
        <p:spPr>
          <a:xfrm>
            <a:off x="194468" y="2846095"/>
            <a:ext cx="5217092" cy="2075140"/>
          </a:xfrm>
          <a:prstGeom prst="round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55B0223-A716-2BC1-613F-17EAC883993F}"/>
              </a:ext>
            </a:extLst>
          </p:cNvPr>
          <p:cNvSpPr/>
          <p:nvPr/>
        </p:nvSpPr>
        <p:spPr>
          <a:xfrm>
            <a:off x="229959" y="5126439"/>
            <a:ext cx="6096000" cy="1487236"/>
          </a:xfrm>
          <a:prstGeom prst="round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2">
                    <a:lumMod val="20000"/>
                    <a:lumOff val="80000"/>
                  </a:schemeClr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C7C93-CE75-A89F-9347-E371048B8FC3}"/>
                  </a:ext>
                </a:extLst>
              </p:cNvPr>
              <p:cNvSpPr txBox="1"/>
              <p:nvPr/>
            </p:nvSpPr>
            <p:spPr>
              <a:xfrm>
                <a:off x="194468" y="1261959"/>
                <a:ext cx="11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Prediction </a:t>
                </a:r>
                <a:r>
                  <a:rPr lang="fr-FR" dirty="0" err="1">
                    <a:solidFill>
                      <a:srgbClr val="00B050"/>
                    </a:solidFill>
                  </a:rPr>
                  <a:t>Problem</a:t>
                </a:r>
                <a:r>
                  <a:rPr lang="fr-FR" dirty="0">
                    <a:solidFill>
                      <a:srgbClr val="00B050"/>
                    </a:solidFill>
                  </a:rPr>
                  <a:t> : </a:t>
                </a:r>
                <a:r>
                  <a:rPr lang="fr-FR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fr-FR" dirty="0"/>
                  <a:t>?</a:t>
                </a:r>
              </a:p>
              <a:p>
                <a:endParaRPr lang="fr-FR" dirty="0"/>
              </a:p>
              <a:p>
                <a:r>
                  <a:rPr lang="fr-FR" dirty="0"/>
                  <a:t>Monte Carlo :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/>
                  <a:t>comme la moyenne empirique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-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C7C93-CE75-A89F-9347-E371048B8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68" y="1261959"/>
                <a:ext cx="11782425" cy="1200329"/>
              </a:xfrm>
              <a:prstGeom prst="rect">
                <a:avLst/>
              </a:prstGeom>
              <a:blipFill>
                <a:blip r:embed="rId9"/>
                <a:stretch>
                  <a:fillRect l="-466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BA46B6CD-8300-98F4-6604-6A221200E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024" y="6136242"/>
            <a:ext cx="477835" cy="5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BAFD5-F2E9-4A74-390C-34BED7774D3A}"/>
                  </a:ext>
                </a:extLst>
              </p:cNvPr>
              <p:cNvSpPr txBox="1"/>
              <p:nvPr/>
            </p:nvSpPr>
            <p:spPr>
              <a:xfrm>
                <a:off x="7345859" y="6098820"/>
                <a:ext cx="4912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L’apprentissage est </a:t>
                </a:r>
                <a:r>
                  <a:rPr lang="fr-FR" dirty="0">
                    <a:solidFill>
                      <a:srgbClr val="FF0000"/>
                    </a:solidFill>
                  </a:rPr>
                  <a:t>offline</a:t>
                </a:r>
                <a:r>
                  <a:rPr lang="fr-FR" dirty="0"/>
                  <a:t> : on est obligé d’attendre la fin d’un épisode pour mettre à jour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BAFD5-F2E9-4A74-390C-34BED7774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59" y="6098820"/>
                <a:ext cx="4912023" cy="646331"/>
              </a:xfrm>
              <a:prstGeom prst="rect">
                <a:avLst/>
              </a:prstGeom>
              <a:blipFill>
                <a:blip r:embed="rId11"/>
                <a:stretch>
                  <a:fillRect l="-99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5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  <p:bldP spid="13" grpId="0"/>
      <p:bldP spid="14" grpId="0" animBg="1"/>
      <p:bldP spid="22" grpId="0" animBg="1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3DEA3A1-021E-91B6-A74B-BAD9BB7988B4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10513062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dirty="0"/>
              <a:t>Cumulative </a:t>
            </a:r>
            <a:r>
              <a:rPr lang="fr-FR" sz="4300" kern="0" dirty="0" err="1"/>
              <a:t>average</a:t>
            </a:r>
            <a:r>
              <a:rPr lang="fr-FR" sz="4300" kern="0" dirty="0"/>
              <a:t> vs. Moving </a:t>
            </a:r>
            <a:r>
              <a:rPr lang="fr-FR" sz="4300" kern="0" dirty="0" err="1"/>
              <a:t>average</a:t>
            </a:r>
            <a:endParaRPr lang="fr-FR" sz="43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523093-DE75-4BC2-0B67-743DC0E7E092}"/>
              </a:ext>
            </a:extLst>
          </p:cNvPr>
          <p:cNvSpPr/>
          <p:nvPr/>
        </p:nvSpPr>
        <p:spPr>
          <a:xfrm>
            <a:off x="533399" y="1442803"/>
            <a:ext cx="5169537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F235BF-E6DA-1B77-0866-98E3BFB7B9A0}"/>
              </a:ext>
            </a:extLst>
          </p:cNvPr>
          <p:cNvSpPr/>
          <p:nvPr/>
        </p:nvSpPr>
        <p:spPr>
          <a:xfrm>
            <a:off x="6260462" y="1352550"/>
            <a:ext cx="5550538" cy="52101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AB678D-FB1A-056E-65CA-2A888B22F6A0}"/>
                  </a:ext>
                </a:extLst>
              </p:cNvPr>
              <p:cNvSpPr txBox="1"/>
              <p:nvPr/>
            </p:nvSpPr>
            <p:spPr>
              <a:xfrm>
                <a:off x="1066799" y="1600201"/>
                <a:ext cx="4636137" cy="4891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Cumulative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tend</a:t>
                </a:r>
                <a:r>
                  <a:rPr lang="en-US" dirty="0"/>
                  <a:t> </a:t>
                </a:r>
                <a:r>
                  <a:rPr lang="en-US" dirty="0" err="1"/>
                  <a:t>vers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à </a:t>
                </a:r>
                <a:r>
                  <a:rPr lang="en-US" dirty="0" err="1"/>
                  <a:t>l’infini</a:t>
                </a:r>
                <a:r>
                  <a:rPr lang="en-US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</a:t>
                </a:r>
                <a:r>
                  <a:rPr lang="en-US" dirty="0" err="1"/>
                  <a:t>environnements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Tous</a:t>
                </a:r>
                <a:r>
                  <a:rPr lang="en-US" dirty="0"/>
                  <a:t>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pesent </a:t>
                </a:r>
                <a:r>
                  <a:rPr lang="en-US" dirty="0" err="1"/>
                  <a:t>autant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Exemple</a:t>
                </a:r>
                <a:r>
                  <a:rPr lang="en-US" dirty="0"/>
                  <a:t>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)+1</m:t>
                        </m:r>
                      </m:den>
                    </m:f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AB678D-FB1A-056E-65CA-2A888B22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1600201"/>
                <a:ext cx="4636137" cy="4891339"/>
              </a:xfrm>
              <a:prstGeom prst="rect">
                <a:avLst/>
              </a:prstGeom>
              <a:blipFill>
                <a:blip r:embed="rId3"/>
                <a:stretch>
                  <a:fillRect l="-1051" t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2414D-ECD1-A854-BB4E-8D4DB77384D1}"/>
                  </a:ext>
                </a:extLst>
              </p:cNvPr>
              <p:cNvSpPr txBox="1"/>
              <p:nvPr/>
            </p:nvSpPr>
            <p:spPr>
              <a:xfrm>
                <a:off x="6705600" y="1600201"/>
                <a:ext cx="4826639" cy="512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/>
                  <a:t>Moving </a:t>
                </a:r>
                <a:r>
                  <a:rPr lang="fr-FR" u="sng" dirty="0" err="1"/>
                  <a:t>average</a:t>
                </a:r>
                <a:r>
                  <a:rPr lang="fr-FR" u="sng" dirty="0"/>
                  <a:t>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Formule</a:t>
                </a:r>
                <a:r>
                  <a:rPr lang="en-US" dirty="0"/>
                  <a:t> </a:t>
                </a:r>
                <a:r>
                  <a:rPr lang="en-US" dirty="0" err="1"/>
                  <a:t>incrémentale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suit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permanence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Adapté</a:t>
                </a:r>
                <a:r>
                  <a:rPr lang="en-US" dirty="0"/>
                  <a:t> aux </a:t>
                </a:r>
                <a:r>
                  <a:rPr lang="en-US" dirty="0" err="1"/>
                  <a:t>environnements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non</a:t>
                </a:r>
                <a:r>
                  <a:rPr lang="en-US" dirty="0"/>
                  <a:t> </a:t>
                </a:r>
                <a:r>
                  <a:rPr lang="en-US" dirty="0" err="1"/>
                  <a:t>stationnaires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récents</a:t>
                </a:r>
                <a:r>
                  <a:rPr lang="en-US" dirty="0"/>
                  <a:t> </a:t>
                </a:r>
                <a:r>
                  <a:rPr lang="en-US" dirty="0" err="1"/>
                  <a:t>pesent</a:t>
                </a:r>
                <a:r>
                  <a:rPr lang="en-US" dirty="0"/>
                  <a:t> plus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On </a:t>
                </a:r>
                <a:r>
                  <a:rPr lang="en-US" dirty="0" err="1"/>
                  <a:t>notera</a:t>
                </a:r>
                <a:r>
                  <a:rPr lang="en-US" dirty="0"/>
                  <a:t> 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←  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Exemple pour Monte Carlo :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chaque</a:t>
                </a:r>
                <a:r>
                  <a:rPr lang="en-US" dirty="0"/>
                  <a:t> fin </a:t>
                </a:r>
                <a:r>
                  <a:rPr lang="en-US" dirty="0" err="1"/>
                  <a:t>d’épisode</a:t>
                </a:r>
                <a:r>
                  <a:rPr lang="en-US" dirty="0"/>
                  <a:t>, 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vu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,99 </m:t>
                    </m:r>
                    <m:acc>
                      <m:accPr>
                        <m:chr m:val="̂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,01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2414D-ECD1-A854-BB4E-8D4DB7738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1600201"/>
                <a:ext cx="4826639" cy="5125827"/>
              </a:xfrm>
              <a:prstGeom prst="rect">
                <a:avLst/>
              </a:prstGeom>
              <a:blipFill>
                <a:blip r:embed="rId4"/>
                <a:stretch>
                  <a:fillRect l="-1010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8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深度强化学习（二）强化学习算法的分类_daydayjump的博客-CSDN博客_强化学习算法分类">
            <a:extLst>
              <a:ext uri="{FF2B5EF4-FFF2-40B4-BE49-F238E27FC236}">
                <a16:creationId xmlns:a16="http://schemas.microsoft.com/office/drawing/2014/main" id="{8A4040CA-6784-9C2D-274D-1D6D7C803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19400"/>
            <a:ext cx="7239000" cy="35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1B395D-B0CA-121C-DA46-0F8A48C2DC76}"/>
                  </a:ext>
                </a:extLst>
              </p:cNvPr>
              <p:cNvSpPr txBox="1"/>
              <p:nvPr/>
            </p:nvSpPr>
            <p:spPr>
              <a:xfrm>
                <a:off x="609600" y="1905000"/>
                <a:ext cx="4926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Transition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b="0" dirty="0"/>
              </a:p>
              <a:p>
                <a:r>
                  <a:rPr lang="en-US" dirty="0" err="1"/>
                  <a:t>Trajectoire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1B395D-B0CA-121C-DA46-0F8A48C2D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905000"/>
                <a:ext cx="4926798" cy="646331"/>
              </a:xfrm>
              <a:prstGeom prst="rect">
                <a:avLst/>
              </a:prstGeom>
              <a:blipFill>
                <a:blip r:embed="rId4"/>
                <a:stretch>
                  <a:fillRect l="-990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0" descr="Предупреждение – Бесплатные иконки:">
            <a:extLst>
              <a:ext uri="{FF2B5EF4-FFF2-40B4-BE49-F238E27FC236}">
                <a16:creationId xmlns:a16="http://schemas.microsoft.com/office/drawing/2014/main" id="{A1B61891-DCA7-EB28-E177-BED760AD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15" y="368041"/>
            <a:ext cx="1266960" cy="12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F0B90-A4D1-53B5-BFD1-2B0B548BD98A}"/>
              </a:ext>
            </a:extLst>
          </p:cNvPr>
          <p:cNvSpPr txBox="1"/>
          <p:nvPr/>
        </p:nvSpPr>
        <p:spPr>
          <a:xfrm>
            <a:off x="2514600" y="516186"/>
            <a:ext cx="8565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Monte Carlo ne fonctionne que pour les env. épisodiques.</a:t>
            </a:r>
          </a:p>
          <a:p>
            <a:r>
              <a:rPr lang="en-US" dirty="0"/>
              <a:t>- On ne </a:t>
            </a:r>
            <a:r>
              <a:rPr lang="en-US" dirty="0" err="1"/>
              <a:t>peut</a:t>
            </a:r>
            <a:r>
              <a:rPr lang="en-US" dirty="0"/>
              <a:t> train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qu’une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récolté</a:t>
            </a:r>
            <a:r>
              <a:rPr lang="en-US" dirty="0"/>
              <a:t> tout un episode et pas </a:t>
            </a:r>
            <a:r>
              <a:rPr lang="en-US" dirty="0" err="1"/>
              <a:t>en</a:t>
            </a:r>
            <a:r>
              <a:rPr lang="en-US" dirty="0"/>
              <a:t> plein milieu : on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apprentissage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offline</a:t>
            </a:r>
            <a:r>
              <a:rPr lang="en-US" dirty="0"/>
              <a:t> par opposition à </a:t>
            </a:r>
            <a:r>
              <a:rPr lang="en-US" dirty="0" err="1"/>
              <a:t>l’</a:t>
            </a:r>
            <a:r>
              <a:rPr lang="en-US" dirty="0" err="1">
                <a:solidFill>
                  <a:srgbClr val="FF0000"/>
                </a:solidFill>
              </a:rPr>
              <a:t>online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F6A310E-5E8A-6DF6-F052-FC0F2EE0F3AE}"/>
              </a:ext>
            </a:extLst>
          </p:cNvPr>
          <p:cNvSpPr/>
          <p:nvPr/>
        </p:nvSpPr>
        <p:spPr>
          <a:xfrm rot="16200000">
            <a:off x="10873859" y="4642366"/>
            <a:ext cx="369332" cy="22098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1960B-A4C2-24F4-2037-EBC0765B4B84}"/>
              </a:ext>
            </a:extLst>
          </p:cNvPr>
          <p:cNvSpPr txBox="1"/>
          <p:nvPr/>
        </p:nvSpPr>
        <p:spPr>
          <a:xfrm>
            <a:off x="-914400" y="3378636"/>
            <a:ext cx="824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ne connait pas le modèle exact. On peut cependant interagir avec l’environnement.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0D6FFE-64BB-3587-9AF8-81695293882A}"/>
                  </a:ext>
                </a:extLst>
              </p:cNvPr>
              <p:cNvSpPr txBox="1"/>
              <p:nvPr/>
            </p:nvSpPr>
            <p:spPr>
              <a:xfrm>
                <a:off x="-110446" y="3845539"/>
                <a:ext cx="56289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Remarque en vue du </a:t>
                </a:r>
                <a:r>
                  <a:rPr lang="fr-FR" dirty="0">
                    <a:solidFill>
                      <a:srgbClr val="FF0000"/>
                    </a:solidFill>
                  </a:rPr>
                  <a:t>Control </a:t>
                </a:r>
                <a:r>
                  <a:rPr lang="fr-FR" dirty="0" err="1">
                    <a:solidFill>
                      <a:srgbClr val="FF0000"/>
                    </a:solidFill>
                  </a:rPr>
                  <a:t>Problem</a:t>
                </a:r>
                <a:r>
                  <a:rPr lang="fr-FR" dirty="0">
                    <a:solidFill>
                      <a:srgbClr val="FF0000"/>
                    </a:solidFill>
                  </a:rPr>
                  <a:t>  </a:t>
                </a:r>
                <a:r>
                  <a:rPr lang="fr-FR" dirty="0"/>
                  <a:t>: en model-free, on a </a:t>
                </a:r>
                <a:r>
                  <a:rPr lang="fr-FR" u="sng" dirty="0"/>
                  <a:t>besoin</a:t>
                </a:r>
                <a:r>
                  <a:rPr lang="fr-FR" dirty="0"/>
                  <a:t> d’estimer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 (</a:t>
                </a:r>
                <a:r>
                  <a:rPr lang="en-US" dirty="0" err="1"/>
                  <a:t>En</a:t>
                </a:r>
                <a:r>
                  <a:rPr lang="en-US" dirty="0"/>
                  <a:t> model-based, </a:t>
                </a:r>
                <a:r>
                  <a:rPr lang="en-US" dirty="0" err="1"/>
                  <a:t>estimer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suffit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0D6FFE-64BB-3587-9AF8-816952938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446" y="3845539"/>
                <a:ext cx="5628915" cy="923330"/>
              </a:xfrm>
              <a:prstGeom prst="rect">
                <a:avLst/>
              </a:prstGeom>
              <a:blipFill>
                <a:blip r:embed="rId6"/>
                <a:stretch>
                  <a:fillRect l="-975" t="-3974" r="-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91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0EDBDDB-5E85-AD39-15E4-E19267AA1438}"/>
              </a:ext>
            </a:extLst>
          </p:cNvPr>
          <p:cNvSpPr txBox="1">
            <a:spLocks/>
          </p:cNvSpPr>
          <p:nvPr/>
        </p:nvSpPr>
        <p:spPr>
          <a:xfrm>
            <a:off x="916938" y="188213"/>
            <a:ext cx="8303261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4300" kern="0" spc="-25" dirty="0"/>
              <a:t>Environnements de RL</a:t>
            </a:r>
            <a:endParaRPr lang="fr-FR" sz="4300" kern="0" dirty="0"/>
          </a:p>
        </p:txBody>
      </p:sp>
      <p:pic>
        <p:nvPicPr>
          <p:cNvPr id="1026" name="Picture 2" descr="Étiquette : Mario Bros">
            <a:extLst>
              <a:ext uri="{FF2B5EF4-FFF2-40B4-BE49-F238E27FC236}">
                <a16:creationId xmlns:a16="http://schemas.microsoft.com/office/drawing/2014/main" id="{48C4FEC0-0F50-CCC6-C747-3F3F03C5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33866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/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État : 		s = 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 jump, </a:t>
                </a:r>
                <a:r>
                  <a:rPr lang="fr-FR" dirty="0">
                    <a:sym typeface="Wingdings" panose="05000000000000000000" pitchFamily="2" charset="2"/>
                  </a:rPr>
                  <a:t>,  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:r>
                  <a:rPr lang="fr-FR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FA9B8B-2859-E4B0-7DFA-C6DD6E49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5" y="4495800"/>
                <a:ext cx="3796232" cy="1599284"/>
              </a:xfrm>
              <a:prstGeom prst="rect">
                <a:avLst/>
              </a:prstGeom>
              <a:blipFill>
                <a:blip r:embed="rId3"/>
                <a:stretch>
                  <a:fillRect l="-1447" t="-2290" r="-482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Étiquette : Mario Bros">
            <a:extLst>
              <a:ext uri="{FF2B5EF4-FFF2-40B4-BE49-F238E27FC236}">
                <a16:creationId xmlns:a16="http://schemas.microsoft.com/office/drawing/2014/main" id="{20283096-A7B0-22B2-2DD7-878A2C93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0" y="4488298"/>
            <a:ext cx="683262" cy="3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F2ADF-40F9-E801-2CF3-F3DA120A8D04}"/>
              </a:ext>
            </a:extLst>
          </p:cNvPr>
          <p:cNvSpPr txBox="1"/>
          <p:nvPr/>
        </p:nvSpPr>
        <p:spPr>
          <a:xfrm>
            <a:off x="5326960" y="5889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DFA2-AC08-BAFD-7E18-182B9F61353C}"/>
              </a:ext>
            </a:extLst>
          </p:cNvPr>
          <p:cNvSpPr txBox="1"/>
          <p:nvPr/>
        </p:nvSpPr>
        <p:spPr>
          <a:xfrm>
            <a:off x="480352" y="412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0" spc="-25" dirty="0"/>
              <a:t>Exemple 2 : Jeu vidéo type Mario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/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État : 		s = (position et vitesse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et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r>
                  <a:rPr lang="fr-FR" dirty="0"/>
                  <a:t>Action : 		a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{</a:t>
                </a:r>
                <a:r>
                  <a:rPr lang="fr-FR" dirty="0">
                    <a:sym typeface="Wingdings" panose="05000000000000000000" pitchFamily="2" charset="2"/>
                  </a:rPr>
                  <a:t>, }</a:t>
                </a:r>
              </a:p>
              <a:p>
                <a:endParaRPr lang="fr-FR" dirty="0">
                  <a:sym typeface="Wingdings" panose="05000000000000000000" pitchFamily="2" charset="2"/>
                </a:endParaRPr>
              </a:p>
              <a:p>
                <a:r>
                  <a:rPr lang="fr-FR" dirty="0" err="1">
                    <a:sym typeface="Wingdings" panose="05000000000000000000" pitchFamily="2" charset="2"/>
                  </a:rPr>
                  <a:t>Reward</a:t>
                </a:r>
                <a:r>
                  <a:rPr lang="fr-FR" dirty="0">
                    <a:sym typeface="Wingdings" panose="05000000000000000000" pitchFamily="2" charset="2"/>
                  </a:rPr>
                  <a:t> : 		r = +1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D01B6-E45E-0D66-BD38-1CF12CAD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81" y="2012916"/>
                <a:ext cx="6002045" cy="1477328"/>
              </a:xfrm>
              <a:prstGeom prst="rect">
                <a:avLst/>
              </a:prstGeom>
              <a:blipFill>
                <a:blip r:embed="rId5"/>
                <a:stretch>
                  <a:fillRect l="-9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6934EB-0FAA-E8DA-6439-97937CD26DE4}"/>
              </a:ext>
            </a:extLst>
          </p:cNvPr>
          <p:cNvSpPr txBox="1"/>
          <p:nvPr/>
        </p:nvSpPr>
        <p:spPr>
          <a:xfrm>
            <a:off x="6423189" y="33643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A gentle introduction to reinforcement learning or what to do when you  don't know what to do | R-bloggers">
            <a:extLst>
              <a:ext uri="{FF2B5EF4-FFF2-40B4-BE49-F238E27FC236}">
                <a16:creationId xmlns:a16="http://schemas.microsoft.com/office/drawing/2014/main" id="{12187D3B-2F0D-2EB9-9FFD-F7ED2EC4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9" y="1789403"/>
            <a:ext cx="2826387" cy="1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7E33-5192-AABD-DA36-95131AE2B7DF}"/>
              </a:ext>
            </a:extLst>
          </p:cNvPr>
          <p:cNvSpPr txBox="1"/>
          <p:nvPr/>
        </p:nvSpPr>
        <p:spPr>
          <a:xfrm>
            <a:off x="504933" y="1354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fr-FR" sz="1800" kern="0" spc="-25" dirty="0"/>
              <a:t>Exemple 1 : L’environnement </a:t>
            </a:r>
            <a:r>
              <a:rPr lang="fr-FR" sz="1800" kern="0" spc="-25" dirty="0" err="1"/>
              <a:t>CartPole</a:t>
            </a:r>
            <a:endParaRPr lang="fr-FR" sz="1800" kern="0" dirty="0"/>
          </a:p>
        </p:txBody>
      </p:sp>
    </p:spTree>
    <p:extLst>
      <p:ext uri="{BB962C8B-B14F-4D97-AF65-F5344CB8AC3E}">
        <p14:creationId xmlns:p14="http://schemas.microsoft.com/office/powerpoint/2010/main" val="36689894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B160-4512-F4FA-631C-60A584D9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A5C9-01D8-8680-10BE-FD6D03E66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DD336-D05E-9F31-65ED-385CCDE4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246618"/>
            <a:ext cx="2290446" cy="705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D7B39-E458-D44E-1A91-5FF3AA0CC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38600"/>
            <a:ext cx="3733800" cy="958678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3325D5C-9A68-C0DD-E503-4CADD9E1F08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97250" y="3543300"/>
            <a:ext cx="4070350" cy="38100"/>
          </a:xfrm>
          <a:prstGeom prst="curvedConnector5">
            <a:avLst>
              <a:gd name="adj1" fmla="val -5616"/>
              <a:gd name="adj2" fmla="val 2425000"/>
              <a:gd name="adj3" fmla="val 105616"/>
            </a:avLst>
          </a:prstGeom>
          <a:ln>
            <a:prstDash val="lgDash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2E1792D-9C09-D0E9-EE00-A22CB4CF6645}"/>
                  </a:ext>
                </a:extLst>
              </p:cNvPr>
              <p:cNvSpPr/>
              <p:nvPr/>
            </p:nvSpPr>
            <p:spPr>
              <a:xfrm>
                <a:off x="5867400" y="3048000"/>
                <a:ext cx="1600200" cy="99060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2E1792D-9C09-D0E9-EE00-A22CB4CF6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048000"/>
                <a:ext cx="1600200" cy="990600"/>
              </a:xfrm>
              <a:prstGeom prst="roundRect">
                <a:avLst/>
              </a:prstGeom>
              <a:blipFill>
                <a:blip r:embed="rId4"/>
                <a:stretch>
                  <a:fillRect r="-1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684A37F-B7FA-103B-6939-3CE19109F823}"/>
                  </a:ext>
                </a:extLst>
              </p:cNvPr>
              <p:cNvSpPr/>
              <p:nvPr/>
            </p:nvSpPr>
            <p:spPr>
              <a:xfrm>
                <a:off x="3397250" y="3124200"/>
                <a:ext cx="1752600" cy="91440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684A37F-B7FA-103B-6939-3CE19109F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3124200"/>
                <a:ext cx="1752600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DCCD6FA-7EB9-8693-8347-08758EB344D2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rot="10800000" flipH="1">
            <a:off x="3397250" y="3543300"/>
            <a:ext cx="4070350" cy="38100"/>
          </a:xfrm>
          <a:prstGeom prst="curvedConnector5">
            <a:avLst>
              <a:gd name="adj1" fmla="val -5616"/>
              <a:gd name="adj2" fmla="val 2000000"/>
              <a:gd name="adj3" fmla="val 105616"/>
            </a:avLst>
          </a:prstGeom>
          <a:ln cmpd="sng">
            <a:prstDash val="solid"/>
            <a:headEnd type="none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270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112763"/>
            <a:ext cx="10061448" cy="10622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53110"/>
            <a:ext cx="9434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RL </a:t>
            </a:r>
            <a:r>
              <a:rPr sz="3600" dirty="0"/>
              <a:t>–</a:t>
            </a:r>
            <a:r>
              <a:rPr sz="3600" spc="-10" dirty="0"/>
              <a:t> </a:t>
            </a:r>
            <a:r>
              <a:rPr sz="3600" spc="-20" dirty="0"/>
              <a:t>Evaluation</a:t>
            </a:r>
            <a:r>
              <a:rPr sz="3600" spc="20" dirty="0"/>
              <a:t> </a:t>
            </a:r>
            <a:r>
              <a:rPr sz="3600" dirty="0"/>
              <a:t>–</a:t>
            </a:r>
            <a:r>
              <a:rPr sz="3600" spc="-10" dirty="0"/>
              <a:t> </a:t>
            </a:r>
            <a:r>
              <a:rPr sz="3600" spc="-25" dirty="0"/>
              <a:t>Différence </a:t>
            </a:r>
            <a:r>
              <a:rPr sz="3600" spc="-15" dirty="0"/>
              <a:t>temporelle</a:t>
            </a:r>
            <a:r>
              <a:rPr sz="3600" spc="5" dirty="0"/>
              <a:t> </a:t>
            </a:r>
            <a:r>
              <a:rPr sz="3600" spc="-15" dirty="0"/>
              <a:t>généralisée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2773679" y="1728723"/>
            <a:ext cx="6213475" cy="1269365"/>
            <a:chOff x="2773679" y="1728723"/>
            <a:chExt cx="6213475" cy="12693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9123" y="2758439"/>
              <a:ext cx="91440" cy="914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8476" y="2755391"/>
              <a:ext cx="91440" cy="91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7827" y="2755391"/>
              <a:ext cx="91440" cy="914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3679" y="1728723"/>
              <a:ext cx="6213348" cy="126898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36035" y="2066925"/>
            <a:ext cx="514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0" baseline="10802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1300" spc="20" dirty="0">
                <a:solidFill>
                  <a:srgbClr val="6FAC46"/>
                </a:solidFill>
                <a:latin typeface="Cambria Math"/>
                <a:cs typeface="Cambria Math"/>
              </a:rPr>
              <a:t>𝑡+1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87494" y="2066925"/>
            <a:ext cx="514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0" baseline="10802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1300" spc="20" dirty="0">
                <a:solidFill>
                  <a:srgbClr val="6FAC46"/>
                </a:solidFill>
                <a:latin typeface="Cambria Math"/>
                <a:cs typeface="Cambria Math"/>
              </a:rPr>
              <a:t>𝑡+2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39078" y="2066925"/>
            <a:ext cx="514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0" baseline="10802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1300" spc="20" dirty="0">
                <a:solidFill>
                  <a:srgbClr val="6FAC46"/>
                </a:solidFill>
                <a:latin typeface="Cambria Math"/>
                <a:cs typeface="Cambria Math"/>
              </a:rPr>
              <a:t>𝑡+3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42327" y="2066925"/>
            <a:ext cx="572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60" baseline="10802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1300" spc="40" dirty="0">
                <a:solidFill>
                  <a:srgbClr val="6FAC46"/>
                </a:solidFill>
                <a:latin typeface="Cambria Math"/>
                <a:cs typeface="Cambria Math"/>
              </a:rPr>
              <a:t>𝑡+∞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1619" y="4108703"/>
            <a:ext cx="373380" cy="254635"/>
            <a:chOff x="1531619" y="4108703"/>
            <a:chExt cx="373380" cy="254635"/>
          </a:xfrm>
        </p:grpSpPr>
        <p:sp>
          <p:nvSpPr>
            <p:cNvPr id="14" name="object 14"/>
            <p:cNvSpPr/>
            <p:nvPr/>
          </p:nvSpPr>
          <p:spPr>
            <a:xfrm>
              <a:off x="1537715" y="4114799"/>
              <a:ext cx="303530" cy="242570"/>
            </a:xfrm>
            <a:custGeom>
              <a:avLst/>
              <a:gdLst/>
              <a:ahLst/>
              <a:cxnLst/>
              <a:rect l="l" t="t" r="r" b="b"/>
              <a:pathLst>
                <a:path w="303530" h="242570">
                  <a:moveTo>
                    <a:pt x="303276" y="0"/>
                  </a:moveTo>
                  <a:lnTo>
                    <a:pt x="0" y="121157"/>
                  </a:lnTo>
                  <a:lnTo>
                    <a:pt x="303276" y="242316"/>
                  </a:lnTo>
                  <a:lnTo>
                    <a:pt x="303276" y="0"/>
                  </a:lnTo>
                  <a:close/>
                </a:path>
              </a:pathLst>
            </a:custGeom>
            <a:solidFill>
              <a:srgbClr val="AD7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7715" y="4114799"/>
              <a:ext cx="303530" cy="242570"/>
            </a:xfrm>
            <a:custGeom>
              <a:avLst/>
              <a:gdLst/>
              <a:ahLst/>
              <a:cxnLst/>
              <a:rect l="l" t="t" r="r" b="b"/>
              <a:pathLst>
                <a:path w="303530" h="242570">
                  <a:moveTo>
                    <a:pt x="303276" y="242316"/>
                  </a:moveTo>
                  <a:lnTo>
                    <a:pt x="0" y="121157"/>
                  </a:lnTo>
                  <a:lnTo>
                    <a:pt x="303276" y="0"/>
                  </a:lnTo>
                  <a:lnTo>
                    <a:pt x="303276" y="242316"/>
                  </a:lnTo>
                  <a:close/>
                </a:path>
              </a:pathLst>
            </a:custGeom>
            <a:ln w="1219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507" y="4114799"/>
              <a:ext cx="126491" cy="24231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967738" y="3893946"/>
            <a:ext cx="323215" cy="725170"/>
            <a:chOff x="1967738" y="3893946"/>
            <a:chExt cx="323215" cy="72517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7738" y="4129658"/>
              <a:ext cx="75945" cy="2106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083562" y="3994403"/>
              <a:ext cx="68580" cy="502284"/>
            </a:xfrm>
            <a:custGeom>
              <a:avLst/>
              <a:gdLst/>
              <a:ahLst/>
              <a:cxnLst/>
              <a:rect l="l" t="t" r="r" b="b"/>
              <a:pathLst>
                <a:path w="68580" h="502285">
                  <a:moveTo>
                    <a:pt x="23494" y="0"/>
                  </a:moveTo>
                  <a:lnTo>
                    <a:pt x="5842" y="76581"/>
                  </a:lnTo>
                  <a:lnTo>
                    <a:pt x="6857" y="81407"/>
                  </a:lnTo>
                  <a:lnTo>
                    <a:pt x="8636" y="91821"/>
                  </a:lnTo>
                  <a:lnTo>
                    <a:pt x="14942" y="139284"/>
                  </a:lnTo>
                  <a:lnTo>
                    <a:pt x="18653" y="190504"/>
                  </a:lnTo>
                  <a:lnTo>
                    <a:pt x="19819" y="243436"/>
                  </a:lnTo>
                  <a:lnTo>
                    <a:pt x="18487" y="296038"/>
                  </a:lnTo>
                  <a:lnTo>
                    <a:pt x="14708" y="346265"/>
                  </a:lnTo>
                  <a:lnTo>
                    <a:pt x="8529" y="392073"/>
                  </a:lnTo>
                  <a:lnTo>
                    <a:pt x="0" y="431419"/>
                  </a:lnTo>
                  <a:lnTo>
                    <a:pt x="12064" y="502158"/>
                  </a:lnTo>
                  <a:lnTo>
                    <a:pt x="33988" y="459898"/>
                  </a:lnTo>
                  <a:lnTo>
                    <a:pt x="51435" y="402590"/>
                  </a:lnTo>
                  <a:lnTo>
                    <a:pt x="60991" y="350615"/>
                  </a:lnTo>
                  <a:lnTo>
                    <a:pt x="66589" y="295876"/>
                  </a:lnTo>
                  <a:lnTo>
                    <a:pt x="68345" y="239991"/>
                  </a:lnTo>
                  <a:lnTo>
                    <a:pt x="66373" y="184578"/>
                  </a:lnTo>
                  <a:lnTo>
                    <a:pt x="60787" y="131255"/>
                  </a:lnTo>
                  <a:lnTo>
                    <a:pt x="51702" y="81639"/>
                  </a:lnTo>
                  <a:lnTo>
                    <a:pt x="39233" y="37348"/>
                  </a:lnTo>
                  <a:lnTo>
                    <a:pt x="23494" y="0"/>
                  </a:lnTo>
                  <a:close/>
                </a:path>
              </a:pathLst>
            </a:custGeom>
            <a:solidFill>
              <a:srgbClr val="AD7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83562" y="3994403"/>
              <a:ext cx="68580" cy="502284"/>
            </a:xfrm>
            <a:custGeom>
              <a:avLst/>
              <a:gdLst/>
              <a:ahLst/>
              <a:cxnLst/>
              <a:rect l="l" t="t" r="r" b="b"/>
              <a:pathLst>
                <a:path w="68580" h="502285">
                  <a:moveTo>
                    <a:pt x="23494" y="0"/>
                  </a:moveTo>
                  <a:lnTo>
                    <a:pt x="39233" y="37348"/>
                  </a:lnTo>
                  <a:lnTo>
                    <a:pt x="51702" y="81639"/>
                  </a:lnTo>
                  <a:lnTo>
                    <a:pt x="60787" y="131255"/>
                  </a:lnTo>
                  <a:lnTo>
                    <a:pt x="66373" y="184578"/>
                  </a:lnTo>
                  <a:lnTo>
                    <a:pt x="68345" y="239991"/>
                  </a:lnTo>
                  <a:lnTo>
                    <a:pt x="66589" y="295876"/>
                  </a:lnTo>
                  <a:lnTo>
                    <a:pt x="60991" y="350615"/>
                  </a:lnTo>
                  <a:lnTo>
                    <a:pt x="51435" y="402590"/>
                  </a:lnTo>
                  <a:lnTo>
                    <a:pt x="33988" y="459898"/>
                  </a:lnTo>
                  <a:lnTo>
                    <a:pt x="12064" y="502158"/>
                  </a:lnTo>
                  <a:lnTo>
                    <a:pt x="0" y="431419"/>
                  </a:lnTo>
                  <a:lnTo>
                    <a:pt x="8529" y="392073"/>
                  </a:lnTo>
                  <a:lnTo>
                    <a:pt x="14708" y="346265"/>
                  </a:lnTo>
                  <a:lnTo>
                    <a:pt x="18487" y="296038"/>
                  </a:lnTo>
                  <a:lnTo>
                    <a:pt x="19819" y="243436"/>
                  </a:lnTo>
                  <a:lnTo>
                    <a:pt x="18653" y="190504"/>
                  </a:lnTo>
                  <a:lnTo>
                    <a:pt x="14942" y="139284"/>
                  </a:lnTo>
                  <a:lnTo>
                    <a:pt x="8636" y="91821"/>
                  </a:lnTo>
                  <a:lnTo>
                    <a:pt x="5842" y="76581"/>
                  </a:lnTo>
                  <a:lnTo>
                    <a:pt x="23494" y="0"/>
                  </a:lnTo>
                  <a:close/>
                </a:path>
              </a:pathLst>
            </a:custGeom>
            <a:ln w="1219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42363" y="3900042"/>
              <a:ext cx="142240" cy="713105"/>
            </a:xfrm>
            <a:custGeom>
              <a:avLst/>
              <a:gdLst/>
              <a:ahLst/>
              <a:cxnLst/>
              <a:rect l="l" t="t" r="r" b="b"/>
              <a:pathLst>
                <a:path w="142239" h="713104">
                  <a:moveTo>
                    <a:pt x="32131" y="0"/>
                  </a:moveTo>
                  <a:lnTo>
                    <a:pt x="18414" y="61721"/>
                  </a:lnTo>
                  <a:lnTo>
                    <a:pt x="38183" y="94638"/>
                  </a:lnTo>
                  <a:lnTo>
                    <a:pt x="55118" y="135508"/>
                  </a:lnTo>
                  <a:lnTo>
                    <a:pt x="68814" y="183237"/>
                  </a:lnTo>
                  <a:lnTo>
                    <a:pt x="78867" y="236727"/>
                  </a:lnTo>
                  <a:lnTo>
                    <a:pt x="84896" y="293564"/>
                  </a:lnTo>
                  <a:lnTo>
                    <a:pt x="86708" y="350513"/>
                  </a:lnTo>
                  <a:lnTo>
                    <a:pt x="84525" y="406400"/>
                  </a:lnTo>
                  <a:lnTo>
                    <a:pt x="78570" y="460047"/>
                  </a:lnTo>
                  <a:lnTo>
                    <a:pt x="69065" y="510279"/>
                  </a:lnTo>
                  <a:lnTo>
                    <a:pt x="56232" y="555921"/>
                  </a:lnTo>
                  <a:lnTo>
                    <a:pt x="40296" y="595796"/>
                  </a:lnTo>
                  <a:lnTo>
                    <a:pt x="0" y="653541"/>
                  </a:lnTo>
                  <a:lnTo>
                    <a:pt x="8636" y="712596"/>
                  </a:lnTo>
                  <a:lnTo>
                    <a:pt x="38613" y="688432"/>
                  </a:lnTo>
                  <a:lnTo>
                    <a:pt x="65846" y="654520"/>
                  </a:lnTo>
                  <a:lnTo>
                    <a:pt x="89789" y="611811"/>
                  </a:lnTo>
                  <a:lnTo>
                    <a:pt x="109890" y="561257"/>
                  </a:lnTo>
                  <a:lnTo>
                    <a:pt x="125603" y="503808"/>
                  </a:lnTo>
                  <a:lnTo>
                    <a:pt x="135105" y="450768"/>
                  </a:lnTo>
                  <a:lnTo>
                    <a:pt x="140570" y="396839"/>
                  </a:lnTo>
                  <a:lnTo>
                    <a:pt x="142146" y="342798"/>
                  </a:lnTo>
                  <a:lnTo>
                    <a:pt x="139975" y="289427"/>
                  </a:lnTo>
                  <a:lnTo>
                    <a:pt x="134205" y="237503"/>
                  </a:lnTo>
                  <a:lnTo>
                    <a:pt x="124981" y="187806"/>
                  </a:lnTo>
                  <a:lnTo>
                    <a:pt x="112447" y="141116"/>
                  </a:lnTo>
                  <a:lnTo>
                    <a:pt x="96750" y="98211"/>
                  </a:lnTo>
                  <a:lnTo>
                    <a:pt x="78034" y="59870"/>
                  </a:lnTo>
                  <a:lnTo>
                    <a:pt x="56446" y="26873"/>
                  </a:lnTo>
                  <a:lnTo>
                    <a:pt x="32131" y="0"/>
                  </a:lnTo>
                  <a:close/>
                </a:path>
              </a:pathLst>
            </a:custGeom>
            <a:solidFill>
              <a:srgbClr val="AD7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42363" y="3900042"/>
              <a:ext cx="142240" cy="713105"/>
            </a:xfrm>
            <a:custGeom>
              <a:avLst/>
              <a:gdLst/>
              <a:ahLst/>
              <a:cxnLst/>
              <a:rect l="l" t="t" r="r" b="b"/>
              <a:pathLst>
                <a:path w="142239" h="713104">
                  <a:moveTo>
                    <a:pt x="32131" y="0"/>
                  </a:moveTo>
                  <a:lnTo>
                    <a:pt x="78034" y="59870"/>
                  </a:lnTo>
                  <a:lnTo>
                    <a:pt x="96750" y="98211"/>
                  </a:lnTo>
                  <a:lnTo>
                    <a:pt x="112447" y="141116"/>
                  </a:lnTo>
                  <a:lnTo>
                    <a:pt x="124981" y="187806"/>
                  </a:lnTo>
                  <a:lnTo>
                    <a:pt x="134205" y="237503"/>
                  </a:lnTo>
                  <a:lnTo>
                    <a:pt x="139975" y="289427"/>
                  </a:lnTo>
                  <a:lnTo>
                    <a:pt x="142146" y="342798"/>
                  </a:lnTo>
                  <a:lnTo>
                    <a:pt x="140570" y="396839"/>
                  </a:lnTo>
                  <a:lnTo>
                    <a:pt x="135105" y="450768"/>
                  </a:lnTo>
                  <a:lnTo>
                    <a:pt x="125603" y="503808"/>
                  </a:lnTo>
                  <a:lnTo>
                    <a:pt x="109890" y="561257"/>
                  </a:lnTo>
                  <a:lnTo>
                    <a:pt x="89789" y="611811"/>
                  </a:lnTo>
                  <a:lnTo>
                    <a:pt x="65846" y="654520"/>
                  </a:lnTo>
                  <a:lnTo>
                    <a:pt x="38613" y="688432"/>
                  </a:lnTo>
                  <a:lnTo>
                    <a:pt x="8636" y="712596"/>
                  </a:lnTo>
                  <a:lnTo>
                    <a:pt x="0" y="653541"/>
                  </a:lnTo>
                  <a:lnTo>
                    <a:pt x="21477" y="628728"/>
                  </a:lnTo>
                  <a:lnTo>
                    <a:pt x="40296" y="595796"/>
                  </a:lnTo>
                  <a:lnTo>
                    <a:pt x="56232" y="555921"/>
                  </a:lnTo>
                  <a:lnTo>
                    <a:pt x="69065" y="510279"/>
                  </a:lnTo>
                  <a:lnTo>
                    <a:pt x="78570" y="460047"/>
                  </a:lnTo>
                  <a:lnTo>
                    <a:pt x="84525" y="406400"/>
                  </a:lnTo>
                  <a:lnTo>
                    <a:pt x="86708" y="350513"/>
                  </a:lnTo>
                  <a:lnTo>
                    <a:pt x="84896" y="293564"/>
                  </a:lnTo>
                  <a:lnTo>
                    <a:pt x="78867" y="236727"/>
                  </a:lnTo>
                  <a:lnTo>
                    <a:pt x="68814" y="183237"/>
                  </a:lnTo>
                  <a:lnTo>
                    <a:pt x="55118" y="135508"/>
                  </a:lnTo>
                  <a:lnTo>
                    <a:pt x="38183" y="94638"/>
                  </a:lnTo>
                  <a:lnTo>
                    <a:pt x="18414" y="61721"/>
                  </a:lnTo>
                  <a:lnTo>
                    <a:pt x="32131" y="0"/>
                  </a:lnTo>
                  <a:close/>
                </a:path>
              </a:pathLst>
            </a:custGeom>
            <a:ln w="1219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02436" y="5220715"/>
            <a:ext cx="648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  <a:latin typeface="Cambria Math"/>
                <a:cs typeface="Cambria Math"/>
              </a:rPr>
              <a:t>𝑣</a:t>
            </a:r>
            <a:r>
              <a:rPr sz="4000" spc="-47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4350" spc="517" baseline="-15325" dirty="0">
                <a:solidFill>
                  <a:srgbClr val="006FC0"/>
                </a:solidFill>
                <a:latin typeface="Cambria Math"/>
                <a:cs typeface="Cambria Math"/>
              </a:rPr>
              <a:t>𝜋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85442" y="5360034"/>
            <a:ext cx="772795" cy="470534"/>
          </a:xfrm>
          <a:custGeom>
            <a:avLst/>
            <a:gdLst/>
            <a:ahLst/>
            <a:cxnLst/>
            <a:rect l="l" t="t" r="r" b="b"/>
            <a:pathLst>
              <a:path w="772794" h="470535">
                <a:moveTo>
                  <a:pt x="622300" y="0"/>
                </a:moveTo>
                <a:lnTo>
                  <a:pt x="615569" y="19049"/>
                </a:lnTo>
                <a:lnTo>
                  <a:pt x="642808" y="30912"/>
                </a:lnTo>
                <a:lnTo>
                  <a:pt x="666226" y="47275"/>
                </a:lnTo>
                <a:lnTo>
                  <a:pt x="701547" y="93598"/>
                </a:lnTo>
                <a:lnTo>
                  <a:pt x="722407" y="156089"/>
                </a:lnTo>
                <a:lnTo>
                  <a:pt x="729360" y="232714"/>
                </a:lnTo>
                <a:lnTo>
                  <a:pt x="727620" y="274169"/>
                </a:lnTo>
                <a:lnTo>
                  <a:pt x="713662" y="345659"/>
                </a:lnTo>
                <a:lnTo>
                  <a:pt x="685678" y="401494"/>
                </a:lnTo>
                <a:lnTo>
                  <a:pt x="643145" y="439161"/>
                </a:lnTo>
                <a:lnTo>
                  <a:pt x="616331" y="451027"/>
                </a:lnTo>
                <a:lnTo>
                  <a:pt x="622300" y="470103"/>
                </a:lnTo>
                <a:lnTo>
                  <a:pt x="686403" y="440023"/>
                </a:lnTo>
                <a:lnTo>
                  <a:pt x="733551" y="387959"/>
                </a:lnTo>
                <a:lnTo>
                  <a:pt x="762587" y="318233"/>
                </a:lnTo>
                <a:lnTo>
                  <a:pt x="769860" y="278378"/>
                </a:lnTo>
                <a:lnTo>
                  <a:pt x="772287" y="235191"/>
                </a:lnTo>
                <a:lnTo>
                  <a:pt x="769858" y="192074"/>
                </a:lnTo>
                <a:lnTo>
                  <a:pt x="762571" y="152239"/>
                </a:lnTo>
                <a:lnTo>
                  <a:pt x="750427" y="115688"/>
                </a:lnTo>
                <a:lnTo>
                  <a:pt x="711971" y="53542"/>
                </a:lnTo>
                <a:lnTo>
                  <a:pt x="656397" y="12307"/>
                </a:lnTo>
                <a:lnTo>
                  <a:pt x="622300" y="0"/>
                </a:lnTo>
                <a:close/>
              </a:path>
              <a:path w="772794" h="470535">
                <a:moveTo>
                  <a:pt x="149987" y="0"/>
                </a:moveTo>
                <a:lnTo>
                  <a:pt x="85994" y="30162"/>
                </a:lnTo>
                <a:lnTo>
                  <a:pt x="38862" y="82422"/>
                </a:lnTo>
                <a:lnTo>
                  <a:pt x="9715" y="152239"/>
                </a:lnTo>
                <a:lnTo>
                  <a:pt x="2428" y="192074"/>
                </a:lnTo>
                <a:lnTo>
                  <a:pt x="0" y="235191"/>
                </a:lnTo>
                <a:lnTo>
                  <a:pt x="2426" y="278378"/>
                </a:lnTo>
                <a:lnTo>
                  <a:pt x="9699" y="318233"/>
                </a:lnTo>
                <a:lnTo>
                  <a:pt x="21806" y="354759"/>
                </a:lnTo>
                <a:lnTo>
                  <a:pt x="60190" y="416739"/>
                </a:lnTo>
                <a:lnTo>
                  <a:pt x="115816" y="457811"/>
                </a:lnTo>
                <a:lnTo>
                  <a:pt x="149987" y="470103"/>
                </a:lnTo>
                <a:lnTo>
                  <a:pt x="155956" y="451027"/>
                </a:lnTo>
                <a:lnTo>
                  <a:pt x="129141" y="439161"/>
                </a:lnTo>
                <a:lnTo>
                  <a:pt x="106029" y="422651"/>
                </a:lnTo>
                <a:lnTo>
                  <a:pt x="70865" y="375691"/>
                </a:lnTo>
                <a:lnTo>
                  <a:pt x="49895" y="311818"/>
                </a:lnTo>
                <a:lnTo>
                  <a:pt x="42925" y="232714"/>
                </a:lnTo>
                <a:lnTo>
                  <a:pt x="44666" y="192632"/>
                </a:lnTo>
                <a:lnTo>
                  <a:pt x="58624" y="123079"/>
                </a:lnTo>
                <a:lnTo>
                  <a:pt x="86655" y="68163"/>
                </a:lnTo>
                <a:lnTo>
                  <a:pt x="129569" y="30912"/>
                </a:lnTo>
                <a:lnTo>
                  <a:pt x="156718" y="19049"/>
                </a:lnTo>
                <a:lnTo>
                  <a:pt x="14998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013457" y="5220715"/>
            <a:ext cx="485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006FC0"/>
                </a:solidFill>
                <a:latin typeface="Cambria Math"/>
                <a:cs typeface="Cambria Math"/>
              </a:rPr>
              <a:t>𝑆</a:t>
            </a:r>
            <a:r>
              <a:rPr sz="4350" spc="-37" baseline="-15325" dirty="0">
                <a:solidFill>
                  <a:srgbClr val="006FC0"/>
                </a:solidFill>
                <a:latin typeface="Cambria Math"/>
                <a:cs typeface="Cambria Math"/>
              </a:rPr>
              <a:t>𝑡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74846" y="5360034"/>
            <a:ext cx="772795" cy="470534"/>
          </a:xfrm>
          <a:custGeom>
            <a:avLst/>
            <a:gdLst/>
            <a:ahLst/>
            <a:cxnLst/>
            <a:rect l="l" t="t" r="r" b="b"/>
            <a:pathLst>
              <a:path w="772795" h="470535">
                <a:moveTo>
                  <a:pt x="622300" y="0"/>
                </a:moveTo>
                <a:lnTo>
                  <a:pt x="615568" y="19049"/>
                </a:lnTo>
                <a:lnTo>
                  <a:pt x="642808" y="30912"/>
                </a:lnTo>
                <a:lnTo>
                  <a:pt x="666226" y="47275"/>
                </a:lnTo>
                <a:lnTo>
                  <a:pt x="701548" y="93598"/>
                </a:lnTo>
                <a:lnTo>
                  <a:pt x="722407" y="156089"/>
                </a:lnTo>
                <a:lnTo>
                  <a:pt x="729361" y="232714"/>
                </a:lnTo>
                <a:lnTo>
                  <a:pt x="727620" y="274169"/>
                </a:lnTo>
                <a:lnTo>
                  <a:pt x="713662" y="345659"/>
                </a:lnTo>
                <a:lnTo>
                  <a:pt x="685678" y="401494"/>
                </a:lnTo>
                <a:lnTo>
                  <a:pt x="643145" y="439161"/>
                </a:lnTo>
                <a:lnTo>
                  <a:pt x="616330" y="451027"/>
                </a:lnTo>
                <a:lnTo>
                  <a:pt x="622300" y="470103"/>
                </a:lnTo>
                <a:lnTo>
                  <a:pt x="686403" y="440023"/>
                </a:lnTo>
                <a:lnTo>
                  <a:pt x="733551" y="387959"/>
                </a:lnTo>
                <a:lnTo>
                  <a:pt x="762587" y="318233"/>
                </a:lnTo>
                <a:lnTo>
                  <a:pt x="769860" y="278378"/>
                </a:lnTo>
                <a:lnTo>
                  <a:pt x="772287" y="235191"/>
                </a:lnTo>
                <a:lnTo>
                  <a:pt x="769858" y="192074"/>
                </a:lnTo>
                <a:lnTo>
                  <a:pt x="762571" y="152239"/>
                </a:lnTo>
                <a:lnTo>
                  <a:pt x="750427" y="115688"/>
                </a:lnTo>
                <a:lnTo>
                  <a:pt x="711971" y="53542"/>
                </a:lnTo>
                <a:lnTo>
                  <a:pt x="656397" y="12307"/>
                </a:lnTo>
                <a:lnTo>
                  <a:pt x="622300" y="0"/>
                </a:lnTo>
                <a:close/>
              </a:path>
              <a:path w="772795" h="470535">
                <a:moveTo>
                  <a:pt x="149987" y="0"/>
                </a:moveTo>
                <a:lnTo>
                  <a:pt x="85994" y="30162"/>
                </a:lnTo>
                <a:lnTo>
                  <a:pt x="38862" y="82422"/>
                </a:lnTo>
                <a:lnTo>
                  <a:pt x="9715" y="152239"/>
                </a:lnTo>
                <a:lnTo>
                  <a:pt x="2428" y="192074"/>
                </a:lnTo>
                <a:lnTo>
                  <a:pt x="0" y="235191"/>
                </a:lnTo>
                <a:lnTo>
                  <a:pt x="2426" y="278378"/>
                </a:lnTo>
                <a:lnTo>
                  <a:pt x="9699" y="318233"/>
                </a:lnTo>
                <a:lnTo>
                  <a:pt x="21806" y="354759"/>
                </a:lnTo>
                <a:lnTo>
                  <a:pt x="60190" y="416739"/>
                </a:lnTo>
                <a:lnTo>
                  <a:pt x="115816" y="457811"/>
                </a:lnTo>
                <a:lnTo>
                  <a:pt x="149987" y="470103"/>
                </a:lnTo>
                <a:lnTo>
                  <a:pt x="155955" y="451027"/>
                </a:lnTo>
                <a:lnTo>
                  <a:pt x="129141" y="439161"/>
                </a:lnTo>
                <a:lnTo>
                  <a:pt x="106029" y="422651"/>
                </a:lnTo>
                <a:lnTo>
                  <a:pt x="70865" y="375691"/>
                </a:lnTo>
                <a:lnTo>
                  <a:pt x="49895" y="311818"/>
                </a:lnTo>
                <a:lnTo>
                  <a:pt x="42925" y="232714"/>
                </a:lnTo>
                <a:lnTo>
                  <a:pt x="44666" y="192632"/>
                </a:lnTo>
                <a:lnTo>
                  <a:pt x="58624" y="123079"/>
                </a:lnTo>
                <a:lnTo>
                  <a:pt x="86655" y="68163"/>
                </a:lnTo>
                <a:lnTo>
                  <a:pt x="129569" y="30912"/>
                </a:lnTo>
                <a:lnTo>
                  <a:pt x="156717" y="19049"/>
                </a:lnTo>
                <a:lnTo>
                  <a:pt x="14998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5609" y="4016247"/>
            <a:ext cx="577215" cy="470534"/>
          </a:xfrm>
          <a:custGeom>
            <a:avLst/>
            <a:gdLst/>
            <a:ahLst/>
            <a:cxnLst/>
            <a:rect l="l" t="t" r="r" b="b"/>
            <a:pathLst>
              <a:path w="577214" h="470535">
                <a:moveTo>
                  <a:pt x="427227" y="0"/>
                </a:moveTo>
                <a:lnTo>
                  <a:pt x="420496" y="19050"/>
                </a:lnTo>
                <a:lnTo>
                  <a:pt x="447736" y="30857"/>
                </a:lnTo>
                <a:lnTo>
                  <a:pt x="471154" y="47212"/>
                </a:lnTo>
                <a:lnTo>
                  <a:pt x="506475" y="93471"/>
                </a:lnTo>
                <a:lnTo>
                  <a:pt x="527335" y="155971"/>
                </a:lnTo>
                <a:lnTo>
                  <a:pt x="534288" y="232663"/>
                </a:lnTo>
                <a:lnTo>
                  <a:pt x="532548" y="274117"/>
                </a:lnTo>
                <a:lnTo>
                  <a:pt x="518590" y="345642"/>
                </a:lnTo>
                <a:lnTo>
                  <a:pt x="490589" y="401452"/>
                </a:lnTo>
                <a:lnTo>
                  <a:pt x="448020" y="439120"/>
                </a:lnTo>
                <a:lnTo>
                  <a:pt x="421258" y="450976"/>
                </a:lnTo>
                <a:lnTo>
                  <a:pt x="427227" y="470026"/>
                </a:lnTo>
                <a:lnTo>
                  <a:pt x="491331" y="439943"/>
                </a:lnTo>
                <a:lnTo>
                  <a:pt x="538479" y="387857"/>
                </a:lnTo>
                <a:lnTo>
                  <a:pt x="567451" y="318150"/>
                </a:lnTo>
                <a:lnTo>
                  <a:pt x="574680" y="278326"/>
                </a:lnTo>
                <a:lnTo>
                  <a:pt x="577088" y="235203"/>
                </a:lnTo>
                <a:lnTo>
                  <a:pt x="574661" y="192079"/>
                </a:lnTo>
                <a:lnTo>
                  <a:pt x="567388" y="152241"/>
                </a:lnTo>
                <a:lnTo>
                  <a:pt x="555281" y="115689"/>
                </a:lnTo>
                <a:lnTo>
                  <a:pt x="516846" y="53488"/>
                </a:lnTo>
                <a:lnTo>
                  <a:pt x="461307" y="12289"/>
                </a:lnTo>
                <a:lnTo>
                  <a:pt x="427227" y="0"/>
                </a:lnTo>
                <a:close/>
              </a:path>
              <a:path w="577214" h="470535">
                <a:moveTo>
                  <a:pt x="149987" y="0"/>
                </a:moveTo>
                <a:lnTo>
                  <a:pt x="85994" y="30114"/>
                </a:lnTo>
                <a:lnTo>
                  <a:pt x="38862" y="82422"/>
                </a:lnTo>
                <a:lnTo>
                  <a:pt x="9715" y="152241"/>
                </a:lnTo>
                <a:lnTo>
                  <a:pt x="2428" y="192079"/>
                </a:lnTo>
                <a:lnTo>
                  <a:pt x="0" y="235203"/>
                </a:lnTo>
                <a:lnTo>
                  <a:pt x="2426" y="278326"/>
                </a:lnTo>
                <a:lnTo>
                  <a:pt x="9699" y="318150"/>
                </a:lnTo>
                <a:lnTo>
                  <a:pt x="21806" y="354665"/>
                </a:lnTo>
                <a:lnTo>
                  <a:pt x="60190" y="416645"/>
                </a:lnTo>
                <a:lnTo>
                  <a:pt x="115816" y="457741"/>
                </a:lnTo>
                <a:lnTo>
                  <a:pt x="149987" y="470026"/>
                </a:lnTo>
                <a:lnTo>
                  <a:pt x="155828" y="450976"/>
                </a:lnTo>
                <a:lnTo>
                  <a:pt x="129085" y="439120"/>
                </a:lnTo>
                <a:lnTo>
                  <a:pt x="105997" y="422608"/>
                </a:lnTo>
                <a:lnTo>
                  <a:pt x="70738" y="375665"/>
                </a:lnTo>
                <a:lnTo>
                  <a:pt x="49879" y="311784"/>
                </a:lnTo>
                <a:lnTo>
                  <a:pt x="42925" y="232663"/>
                </a:lnTo>
                <a:lnTo>
                  <a:pt x="44664" y="192537"/>
                </a:lnTo>
                <a:lnTo>
                  <a:pt x="58570" y="122953"/>
                </a:lnTo>
                <a:lnTo>
                  <a:pt x="86600" y="68091"/>
                </a:lnTo>
                <a:lnTo>
                  <a:pt x="129514" y="30857"/>
                </a:lnTo>
                <a:lnTo>
                  <a:pt x="156590" y="19050"/>
                </a:lnTo>
                <a:lnTo>
                  <a:pt x="149987" y="0"/>
                </a:lnTo>
                <a:close/>
              </a:path>
            </a:pathLst>
          </a:custGeom>
          <a:solidFill>
            <a:srgbClr val="AD78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93238" y="3876547"/>
            <a:ext cx="1158875" cy="197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95"/>
              </a:spcBef>
              <a:tabLst>
                <a:tab pos="848360" algn="l"/>
              </a:tabLst>
            </a:pPr>
            <a:r>
              <a:rPr sz="4000" spc="-45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r>
              <a:rPr sz="4350" spc="-67" baseline="-15325" dirty="0">
                <a:solidFill>
                  <a:srgbClr val="AD78D5"/>
                </a:solidFill>
                <a:latin typeface="Cambria Math"/>
                <a:cs typeface="Cambria Math"/>
              </a:rPr>
              <a:t>𝑡	</a:t>
            </a:r>
            <a:r>
              <a:rPr sz="4000" spc="-5" dirty="0">
                <a:solidFill>
                  <a:srgbClr val="AD78D5"/>
                </a:solidFill>
                <a:latin typeface="Cambria Math"/>
                <a:cs typeface="Cambria Math"/>
              </a:rPr>
              <a:t>𝑠</a:t>
            </a:r>
            <a:endParaRPr sz="4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9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</a:pPr>
            <a:r>
              <a:rPr sz="4000" spc="-5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4000" spc="1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4000" spc="-25" dirty="0">
                <a:solidFill>
                  <a:srgbClr val="006FC0"/>
                </a:solidFill>
                <a:latin typeface="Cambria Math"/>
                <a:cs typeface="Cambria Math"/>
              </a:rPr>
              <a:t>𝑣</a:t>
            </a:r>
            <a:r>
              <a:rPr sz="4350" spc="-37" baseline="-15325" dirty="0">
                <a:solidFill>
                  <a:srgbClr val="006FC0"/>
                </a:solidFill>
                <a:latin typeface="Cambria Math"/>
                <a:cs typeface="Cambria Math"/>
              </a:rPr>
              <a:t>𝜋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59016" y="4016247"/>
            <a:ext cx="577215" cy="470534"/>
          </a:xfrm>
          <a:custGeom>
            <a:avLst/>
            <a:gdLst/>
            <a:ahLst/>
            <a:cxnLst/>
            <a:rect l="l" t="t" r="r" b="b"/>
            <a:pathLst>
              <a:path w="577215" h="470535">
                <a:moveTo>
                  <a:pt x="427228" y="0"/>
                </a:moveTo>
                <a:lnTo>
                  <a:pt x="420497" y="19050"/>
                </a:lnTo>
                <a:lnTo>
                  <a:pt x="447736" y="30857"/>
                </a:lnTo>
                <a:lnTo>
                  <a:pt x="471154" y="47212"/>
                </a:lnTo>
                <a:lnTo>
                  <a:pt x="506476" y="93471"/>
                </a:lnTo>
                <a:lnTo>
                  <a:pt x="527335" y="155971"/>
                </a:lnTo>
                <a:lnTo>
                  <a:pt x="534288" y="232663"/>
                </a:lnTo>
                <a:lnTo>
                  <a:pt x="532548" y="274117"/>
                </a:lnTo>
                <a:lnTo>
                  <a:pt x="518590" y="345642"/>
                </a:lnTo>
                <a:lnTo>
                  <a:pt x="490589" y="401452"/>
                </a:lnTo>
                <a:lnTo>
                  <a:pt x="448020" y="439120"/>
                </a:lnTo>
                <a:lnTo>
                  <a:pt x="421259" y="450976"/>
                </a:lnTo>
                <a:lnTo>
                  <a:pt x="427228" y="470026"/>
                </a:lnTo>
                <a:lnTo>
                  <a:pt x="491331" y="439943"/>
                </a:lnTo>
                <a:lnTo>
                  <a:pt x="538480" y="387857"/>
                </a:lnTo>
                <a:lnTo>
                  <a:pt x="567451" y="318150"/>
                </a:lnTo>
                <a:lnTo>
                  <a:pt x="574680" y="278326"/>
                </a:lnTo>
                <a:lnTo>
                  <a:pt x="577088" y="235203"/>
                </a:lnTo>
                <a:lnTo>
                  <a:pt x="574661" y="192079"/>
                </a:lnTo>
                <a:lnTo>
                  <a:pt x="567388" y="152241"/>
                </a:lnTo>
                <a:lnTo>
                  <a:pt x="555281" y="115689"/>
                </a:lnTo>
                <a:lnTo>
                  <a:pt x="516846" y="53488"/>
                </a:lnTo>
                <a:lnTo>
                  <a:pt x="461307" y="12289"/>
                </a:lnTo>
                <a:lnTo>
                  <a:pt x="427228" y="0"/>
                </a:lnTo>
                <a:close/>
              </a:path>
              <a:path w="577215" h="470535">
                <a:moveTo>
                  <a:pt x="149987" y="0"/>
                </a:moveTo>
                <a:lnTo>
                  <a:pt x="85994" y="30114"/>
                </a:lnTo>
                <a:lnTo>
                  <a:pt x="38862" y="82422"/>
                </a:lnTo>
                <a:lnTo>
                  <a:pt x="9715" y="152241"/>
                </a:lnTo>
                <a:lnTo>
                  <a:pt x="2428" y="192079"/>
                </a:lnTo>
                <a:lnTo>
                  <a:pt x="0" y="235203"/>
                </a:lnTo>
                <a:lnTo>
                  <a:pt x="2426" y="278326"/>
                </a:lnTo>
                <a:lnTo>
                  <a:pt x="9699" y="318150"/>
                </a:lnTo>
                <a:lnTo>
                  <a:pt x="21806" y="354665"/>
                </a:lnTo>
                <a:lnTo>
                  <a:pt x="60190" y="416645"/>
                </a:lnTo>
                <a:lnTo>
                  <a:pt x="115816" y="457741"/>
                </a:lnTo>
                <a:lnTo>
                  <a:pt x="149987" y="470026"/>
                </a:lnTo>
                <a:lnTo>
                  <a:pt x="155829" y="450976"/>
                </a:lnTo>
                <a:lnTo>
                  <a:pt x="129085" y="439120"/>
                </a:lnTo>
                <a:lnTo>
                  <a:pt x="105997" y="422608"/>
                </a:lnTo>
                <a:lnTo>
                  <a:pt x="70738" y="375665"/>
                </a:lnTo>
                <a:lnTo>
                  <a:pt x="49879" y="311784"/>
                </a:lnTo>
                <a:lnTo>
                  <a:pt x="42925" y="232663"/>
                </a:lnTo>
                <a:lnTo>
                  <a:pt x="44664" y="192537"/>
                </a:lnTo>
                <a:lnTo>
                  <a:pt x="58570" y="122953"/>
                </a:lnTo>
                <a:lnTo>
                  <a:pt x="86600" y="68091"/>
                </a:lnTo>
                <a:lnTo>
                  <a:pt x="129514" y="30857"/>
                </a:lnTo>
                <a:lnTo>
                  <a:pt x="156590" y="19050"/>
                </a:lnTo>
                <a:lnTo>
                  <a:pt x="149987" y="0"/>
                </a:lnTo>
                <a:close/>
              </a:path>
            </a:pathLst>
          </a:custGeom>
          <a:solidFill>
            <a:srgbClr val="AD78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77461" y="3876547"/>
            <a:ext cx="2733675" cy="197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95"/>
              </a:spcBef>
              <a:tabLst>
                <a:tab pos="2447925" algn="l"/>
              </a:tabLst>
            </a:pPr>
            <a:r>
              <a:rPr sz="4000" spc="-5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4000" spc="229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4000" spc="15" dirty="0">
                <a:solidFill>
                  <a:srgbClr val="6FAC46"/>
                </a:solidFill>
                <a:latin typeface="Cambria Math"/>
                <a:cs typeface="Cambria Math"/>
              </a:rPr>
              <a:t>𝛾</a:t>
            </a:r>
            <a:r>
              <a:rPr sz="4000" spc="15" dirty="0">
                <a:solidFill>
                  <a:srgbClr val="AD78D5"/>
                </a:solidFill>
                <a:latin typeface="Cambria Math"/>
                <a:cs typeface="Cambria Math"/>
              </a:rPr>
              <a:t>𝜆𝐸</a:t>
            </a:r>
            <a:r>
              <a:rPr sz="4350" spc="22" baseline="-15325" dirty="0">
                <a:solidFill>
                  <a:srgbClr val="AD78D5"/>
                </a:solidFill>
                <a:latin typeface="Cambria Math"/>
                <a:cs typeface="Cambria Math"/>
              </a:rPr>
              <a:t>𝑡−1	</a:t>
            </a:r>
            <a:r>
              <a:rPr sz="4000" spc="-5" dirty="0">
                <a:solidFill>
                  <a:srgbClr val="AD78D5"/>
                </a:solidFill>
                <a:latin typeface="Cambria Math"/>
                <a:cs typeface="Cambria Math"/>
              </a:rPr>
              <a:t>𝑠</a:t>
            </a:r>
            <a:endParaRPr sz="4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9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tabLst>
                <a:tab pos="828675" algn="l"/>
              </a:tabLst>
            </a:pPr>
            <a:r>
              <a:rPr sz="4000" spc="-25" dirty="0">
                <a:solidFill>
                  <a:srgbClr val="006FC0"/>
                </a:solidFill>
                <a:latin typeface="Cambria Math"/>
                <a:cs typeface="Cambria Math"/>
              </a:rPr>
              <a:t>𝑆</a:t>
            </a:r>
            <a:r>
              <a:rPr sz="4350" spc="-37" baseline="-15325" dirty="0">
                <a:solidFill>
                  <a:srgbClr val="006FC0"/>
                </a:solidFill>
                <a:latin typeface="Cambria Math"/>
                <a:cs typeface="Cambria Math"/>
              </a:rPr>
              <a:t>𝑡	</a:t>
            </a:r>
            <a:r>
              <a:rPr sz="4000" spc="-5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4000" spc="-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4000" spc="-5" dirty="0">
                <a:solidFill>
                  <a:srgbClr val="F98300"/>
                </a:solidFill>
                <a:latin typeface="Cambria Math"/>
                <a:cs typeface="Cambria Math"/>
              </a:rPr>
              <a:t>𝛼</a:t>
            </a:r>
            <a:r>
              <a:rPr sz="4000" spc="6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4000" spc="45" dirty="0">
                <a:solidFill>
                  <a:srgbClr val="F98300"/>
                </a:solidFill>
                <a:latin typeface="Cambria Math"/>
                <a:cs typeface="Cambria Math"/>
              </a:rPr>
              <a:t>𝛿</a:t>
            </a:r>
            <a:r>
              <a:rPr sz="4350" spc="67" baseline="-15325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r>
              <a:rPr sz="4000" spc="45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r>
              <a:rPr sz="4350" spc="67" baseline="-15325" dirty="0">
                <a:solidFill>
                  <a:srgbClr val="AD78D5"/>
                </a:solidFill>
                <a:latin typeface="Cambria Math"/>
                <a:cs typeface="Cambria Math"/>
              </a:rPr>
              <a:t>𝑡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57643" y="3980179"/>
            <a:ext cx="19405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6000" spc="-7" baseline="11111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6000" spc="-82" baseline="11111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6000" spc="67" baseline="11111" dirty="0">
                <a:solidFill>
                  <a:srgbClr val="F98300"/>
                </a:solidFill>
                <a:latin typeface="Cambria Math"/>
                <a:cs typeface="Cambria Math"/>
              </a:rPr>
              <a:t>1</a:t>
            </a:r>
            <a:r>
              <a:rPr sz="2900" spc="45" dirty="0">
                <a:solidFill>
                  <a:srgbClr val="F98300"/>
                </a:solidFill>
                <a:latin typeface="Cambria Math"/>
                <a:cs typeface="Cambria Math"/>
              </a:rPr>
              <a:t>{𝑠=𝑆</a:t>
            </a:r>
            <a:r>
              <a:rPr sz="3600" spc="67" baseline="-13888" dirty="0">
                <a:solidFill>
                  <a:srgbClr val="F98300"/>
                </a:solidFill>
                <a:latin typeface="Cambria Math"/>
                <a:cs typeface="Cambria Math"/>
              </a:rPr>
              <a:t>𝑡</a:t>
            </a:r>
            <a:r>
              <a:rPr sz="2900" spc="45" dirty="0">
                <a:solidFill>
                  <a:srgbClr val="F98300"/>
                </a:solidFill>
                <a:latin typeface="Cambria Math"/>
                <a:cs typeface="Cambria Math"/>
              </a:rPr>
              <a:t>}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15885" y="5355437"/>
            <a:ext cx="4389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98300"/>
                </a:solidFill>
                <a:latin typeface="Cambria Math"/>
                <a:cs typeface="Cambria Math"/>
              </a:rPr>
              <a:t>𝛿</a:t>
            </a:r>
            <a:r>
              <a:rPr sz="2625" spc="7" baseline="-15873" dirty="0">
                <a:solidFill>
                  <a:srgbClr val="F98300"/>
                </a:solidFill>
                <a:latin typeface="Cambria Math"/>
                <a:cs typeface="Cambria Math"/>
              </a:rPr>
              <a:t>𝑡  </a:t>
            </a:r>
            <a:r>
              <a:rPr sz="2400" dirty="0">
                <a:solidFill>
                  <a:srgbClr val="F98300"/>
                </a:solidFill>
                <a:latin typeface="Cambria Math"/>
                <a:cs typeface="Cambria Math"/>
              </a:rPr>
              <a:t>=</a:t>
            </a:r>
            <a:r>
              <a:rPr sz="2400" spc="12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400" spc="15" dirty="0">
                <a:solidFill>
                  <a:srgbClr val="F98300"/>
                </a:solidFill>
                <a:latin typeface="Cambria Math"/>
                <a:cs typeface="Cambria Math"/>
              </a:rPr>
              <a:t>(</a:t>
            </a:r>
            <a:r>
              <a:rPr sz="2400" spc="15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2625" spc="22" baseline="-15873" dirty="0">
                <a:solidFill>
                  <a:srgbClr val="6FAC46"/>
                </a:solidFill>
                <a:latin typeface="Cambria Math"/>
                <a:cs typeface="Cambria Math"/>
              </a:rPr>
              <a:t>𝑡+1</a:t>
            </a:r>
            <a:r>
              <a:rPr sz="2625" spc="345" baseline="-15873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4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6FAC46"/>
                </a:solidFill>
                <a:latin typeface="Cambria Math"/>
                <a:cs typeface="Cambria Math"/>
              </a:rPr>
              <a:t>𝛾</a:t>
            </a:r>
            <a:r>
              <a:rPr sz="2400" spc="60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400" spc="30" dirty="0">
                <a:solidFill>
                  <a:srgbClr val="006FC0"/>
                </a:solidFill>
                <a:latin typeface="Cambria Math"/>
                <a:cs typeface="Cambria Math"/>
              </a:rPr>
              <a:t>𝑣</a:t>
            </a:r>
            <a:r>
              <a:rPr sz="2625" spc="44" baseline="-15873" dirty="0">
                <a:solidFill>
                  <a:srgbClr val="006FC0"/>
                </a:solidFill>
                <a:latin typeface="Cambria Math"/>
                <a:cs typeface="Cambria Math"/>
              </a:rPr>
              <a:t>𝜋</a:t>
            </a:r>
            <a:r>
              <a:rPr sz="2400" spc="30" dirty="0">
                <a:solidFill>
                  <a:srgbClr val="006FC0"/>
                </a:solidFill>
                <a:latin typeface="Cambria Math"/>
                <a:cs typeface="Cambria Math"/>
              </a:rPr>
              <a:t>(𝑆</a:t>
            </a:r>
            <a:r>
              <a:rPr sz="2625" spc="44" baseline="-15873" dirty="0">
                <a:solidFill>
                  <a:srgbClr val="006FC0"/>
                </a:solidFill>
                <a:latin typeface="Cambria Math"/>
                <a:cs typeface="Cambria Math"/>
              </a:rPr>
              <a:t>𝑡+1</a:t>
            </a:r>
            <a:r>
              <a:rPr sz="2400" spc="30" dirty="0">
                <a:solidFill>
                  <a:srgbClr val="006FC0"/>
                </a:solidFill>
                <a:latin typeface="Cambria Math"/>
                <a:cs typeface="Cambria Math"/>
              </a:rPr>
              <a:t>)</a:t>
            </a:r>
            <a:r>
              <a:rPr sz="2400" spc="-10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98300"/>
                </a:solidFill>
                <a:latin typeface="Cambria Math"/>
                <a:cs typeface="Cambria Math"/>
              </a:rPr>
              <a:t>−</a:t>
            </a:r>
            <a:r>
              <a:rPr sz="2400" spc="-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400" spc="25" dirty="0">
                <a:solidFill>
                  <a:srgbClr val="006FC0"/>
                </a:solidFill>
                <a:latin typeface="Cambria Math"/>
                <a:cs typeface="Cambria Math"/>
              </a:rPr>
              <a:t>𝑣</a:t>
            </a:r>
            <a:r>
              <a:rPr sz="2625" spc="37" baseline="-15873" dirty="0">
                <a:solidFill>
                  <a:srgbClr val="006FC0"/>
                </a:solidFill>
                <a:latin typeface="Cambria Math"/>
                <a:cs typeface="Cambria Math"/>
              </a:rPr>
              <a:t>𝜋</a:t>
            </a:r>
            <a:r>
              <a:rPr sz="2400" spc="25" dirty="0">
                <a:solidFill>
                  <a:srgbClr val="006FC0"/>
                </a:solidFill>
                <a:latin typeface="Cambria Math"/>
                <a:cs typeface="Cambria Math"/>
              </a:rPr>
              <a:t>(𝑠)</a:t>
            </a:r>
            <a:r>
              <a:rPr sz="2400" spc="25" dirty="0">
                <a:solidFill>
                  <a:srgbClr val="F98300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63" y="15240"/>
            <a:ext cx="3255264" cy="12755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78434"/>
            <a:ext cx="2508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RL</a:t>
            </a:r>
            <a:r>
              <a:rPr sz="4400" spc="-45" dirty="0"/>
              <a:t> </a:t>
            </a:r>
            <a:r>
              <a:rPr sz="4400" dirty="0"/>
              <a:t>–</a:t>
            </a:r>
            <a:r>
              <a:rPr sz="4400" spc="-35" dirty="0"/>
              <a:t> </a:t>
            </a:r>
            <a:r>
              <a:rPr sz="4400" spc="-25" dirty="0"/>
              <a:t>SARSA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801367" y="2306066"/>
            <a:ext cx="815340" cy="258445"/>
          </a:xfrm>
          <a:custGeom>
            <a:avLst/>
            <a:gdLst/>
            <a:ahLst/>
            <a:cxnLst/>
            <a:rect l="l" t="t" r="r" b="b"/>
            <a:pathLst>
              <a:path w="815339" h="258444">
                <a:moveTo>
                  <a:pt x="732663" y="0"/>
                </a:moveTo>
                <a:lnTo>
                  <a:pt x="728980" y="10541"/>
                </a:lnTo>
                <a:lnTo>
                  <a:pt x="743934" y="17019"/>
                </a:lnTo>
                <a:lnTo>
                  <a:pt x="756793" y="25987"/>
                </a:lnTo>
                <a:lnTo>
                  <a:pt x="782891" y="67631"/>
                </a:lnTo>
                <a:lnTo>
                  <a:pt x="790511" y="105834"/>
                </a:lnTo>
                <a:lnTo>
                  <a:pt x="791463" y="127888"/>
                </a:lnTo>
                <a:lnTo>
                  <a:pt x="790509" y="150655"/>
                </a:lnTo>
                <a:lnTo>
                  <a:pt x="782837" y="189950"/>
                </a:lnTo>
                <a:lnTo>
                  <a:pt x="756777" y="232298"/>
                </a:lnTo>
                <a:lnTo>
                  <a:pt x="729361" y="247904"/>
                </a:lnTo>
                <a:lnTo>
                  <a:pt x="732663" y="258318"/>
                </a:lnTo>
                <a:lnTo>
                  <a:pt x="767873" y="241823"/>
                </a:lnTo>
                <a:lnTo>
                  <a:pt x="793750" y="213233"/>
                </a:lnTo>
                <a:lnTo>
                  <a:pt x="809752" y="174879"/>
                </a:lnTo>
                <a:lnTo>
                  <a:pt x="815086" y="129286"/>
                </a:lnTo>
                <a:lnTo>
                  <a:pt x="813752" y="105596"/>
                </a:lnTo>
                <a:lnTo>
                  <a:pt x="803084" y="63599"/>
                </a:lnTo>
                <a:lnTo>
                  <a:pt x="781937" y="29432"/>
                </a:lnTo>
                <a:lnTo>
                  <a:pt x="751405" y="6762"/>
                </a:lnTo>
                <a:lnTo>
                  <a:pt x="732663" y="0"/>
                </a:lnTo>
                <a:close/>
              </a:path>
              <a:path w="815339" h="258444">
                <a:moveTo>
                  <a:pt x="82423" y="0"/>
                </a:moveTo>
                <a:lnTo>
                  <a:pt x="47259" y="16573"/>
                </a:lnTo>
                <a:lnTo>
                  <a:pt x="21336" y="45338"/>
                </a:lnTo>
                <a:lnTo>
                  <a:pt x="5333" y="83692"/>
                </a:lnTo>
                <a:lnTo>
                  <a:pt x="0" y="129286"/>
                </a:lnTo>
                <a:lnTo>
                  <a:pt x="1331" y="152975"/>
                </a:lnTo>
                <a:lnTo>
                  <a:pt x="11947" y="194972"/>
                </a:lnTo>
                <a:lnTo>
                  <a:pt x="33023" y="229046"/>
                </a:lnTo>
                <a:lnTo>
                  <a:pt x="82423" y="258318"/>
                </a:lnTo>
                <a:lnTo>
                  <a:pt x="85725" y="247904"/>
                </a:lnTo>
                <a:lnTo>
                  <a:pt x="70955" y="241381"/>
                </a:lnTo>
                <a:lnTo>
                  <a:pt x="58245" y="232298"/>
                </a:lnTo>
                <a:lnTo>
                  <a:pt x="32194" y="189950"/>
                </a:lnTo>
                <a:lnTo>
                  <a:pt x="24574" y="150655"/>
                </a:lnTo>
                <a:lnTo>
                  <a:pt x="23621" y="127888"/>
                </a:lnTo>
                <a:lnTo>
                  <a:pt x="24574" y="105834"/>
                </a:lnTo>
                <a:lnTo>
                  <a:pt x="32194" y="67631"/>
                </a:lnTo>
                <a:lnTo>
                  <a:pt x="58388" y="25987"/>
                </a:lnTo>
                <a:lnTo>
                  <a:pt x="86106" y="10541"/>
                </a:lnTo>
                <a:lnTo>
                  <a:pt x="824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9752" y="2306066"/>
            <a:ext cx="814069" cy="258445"/>
          </a:xfrm>
          <a:custGeom>
            <a:avLst/>
            <a:gdLst/>
            <a:ahLst/>
            <a:cxnLst/>
            <a:rect l="l" t="t" r="r" b="b"/>
            <a:pathLst>
              <a:path w="814070" h="258444">
                <a:moveTo>
                  <a:pt x="731138" y="0"/>
                </a:moveTo>
                <a:lnTo>
                  <a:pt x="727456" y="10541"/>
                </a:lnTo>
                <a:lnTo>
                  <a:pt x="742410" y="17019"/>
                </a:lnTo>
                <a:lnTo>
                  <a:pt x="755269" y="25987"/>
                </a:lnTo>
                <a:lnTo>
                  <a:pt x="781367" y="67631"/>
                </a:lnTo>
                <a:lnTo>
                  <a:pt x="788987" y="105834"/>
                </a:lnTo>
                <a:lnTo>
                  <a:pt x="789939" y="127888"/>
                </a:lnTo>
                <a:lnTo>
                  <a:pt x="788985" y="150655"/>
                </a:lnTo>
                <a:lnTo>
                  <a:pt x="781313" y="189950"/>
                </a:lnTo>
                <a:lnTo>
                  <a:pt x="755253" y="232298"/>
                </a:lnTo>
                <a:lnTo>
                  <a:pt x="727837" y="247904"/>
                </a:lnTo>
                <a:lnTo>
                  <a:pt x="731138" y="258318"/>
                </a:lnTo>
                <a:lnTo>
                  <a:pt x="766349" y="241823"/>
                </a:lnTo>
                <a:lnTo>
                  <a:pt x="792226" y="213233"/>
                </a:lnTo>
                <a:lnTo>
                  <a:pt x="808227" y="174879"/>
                </a:lnTo>
                <a:lnTo>
                  <a:pt x="813562" y="129286"/>
                </a:lnTo>
                <a:lnTo>
                  <a:pt x="812228" y="105596"/>
                </a:lnTo>
                <a:lnTo>
                  <a:pt x="801560" y="63599"/>
                </a:lnTo>
                <a:lnTo>
                  <a:pt x="780413" y="29432"/>
                </a:lnTo>
                <a:lnTo>
                  <a:pt x="749881" y="6762"/>
                </a:lnTo>
                <a:lnTo>
                  <a:pt x="731138" y="0"/>
                </a:lnTo>
                <a:close/>
              </a:path>
              <a:path w="814070" h="258444">
                <a:moveTo>
                  <a:pt x="82423" y="0"/>
                </a:moveTo>
                <a:lnTo>
                  <a:pt x="47259" y="16573"/>
                </a:lnTo>
                <a:lnTo>
                  <a:pt x="21336" y="45338"/>
                </a:lnTo>
                <a:lnTo>
                  <a:pt x="5334" y="83692"/>
                </a:lnTo>
                <a:lnTo>
                  <a:pt x="0" y="129286"/>
                </a:lnTo>
                <a:lnTo>
                  <a:pt x="1331" y="152975"/>
                </a:lnTo>
                <a:lnTo>
                  <a:pt x="11947" y="194972"/>
                </a:lnTo>
                <a:lnTo>
                  <a:pt x="33023" y="229046"/>
                </a:lnTo>
                <a:lnTo>
                  <a:pt x="82423" y="258318"/>
                </a:lnTo>
                <a:lnTo>
                  <a:pt x="85725" y="247904"/>
                </a:lnTo>
                <a:lnTo>
                  <a:pt x="70955" y="241381"/>
                </a:lnTo>
                <a:lnTo>
                  <a:pt x="58245" y="232298"/>
                </a:lnTo>
                <a:lnTo>
                  <a:pt x="32194" y="189950"/>
                </a:lnTo>
                <a:lnTo>
                  <a:pt x="24574" y="150655"/>
                </a:lnTo>
                <a:lnTo>
                  <a:pt x="23622" y="127888"/>
                </a:lnTo>
                <a:lnTo>
                  <a:pt x="24574" y="105834"/>
                </a:lnTo>
                <a:lnTo>
                  <a:pt x="32194" y="67631"/>
                </a:lnTo>
                <a:lnTo>
                  <a:pt x="58388" y="25987"/>
                </a:lnTo>
                <a:lnTo>
                  <a:pt x="86106" y="10541"/>
                </a:lnTo>
                <a:lnTo>
                  <a:pt x="824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782311" y="2306066"/>
            <a:ext cx="5429885" cy="258445"/>
            <a:chOff x="4782311" y="2306066"/>
            <a:chExt cx="5429885" cy="258445"/>
          </a:xfrm>
        </p:grpSpPr>
        <p:sp>
          <p:nvSpPr>
            <p:cNvPr id="7" name="object 7"/>
            <p:cNvSpPr/>
            <p:nvPr/>
          </p:nvSpPr>
          <p:spPr>
            <a:xfrm>
              <a:off x="4782311" y="2306066"/>
              <a:ext cx="5429885" cy="258445"/>
            </a:xfrm>
            <a:custGeom>
              <a:avLst/>
              <a:gdLst/>
              <a:ahLst/>
              <a:cxnLst/>
              <a:rect l="l" t="t" r="r" b="b"/>
              <a:pathLst>
                <a:path w="5429884" h="258444">
                  <a:moveTo>
                    <a:pt x="5347335" y="0"/>
                  </a:moveTo>
                  <a:lnTo>
                    <a:pt x="5343652" y="10541"/>
                  </a:lnTo>
                  <a:lnTo>
                    <a:pt x="5358606" y="17019"/>
                  </a:lnTo>
                  <a:lnTo>
                    <a:pt x="5371465" y="25987"/>
                  </a:lnTo>
                  <a:lnTo>
                    <a:pt x="5397563" y="67631"/>
                  </a:lnTo>
                  <a:lnTo>
                    <a:pt x="5405183" y="105834"/>
                  </a:lnTo>
                  <a:lnTo>
                    <a:pt x="5406136" y="127888"/>
                  </a:lnTo>
                  <a:lnTo>
                    <a:pt x="5405181" y="150655"/>
                  </a:lnTo>
                  <a:lnTo>
                    <a:pt x="5397509" y="189950"/>
                  </a:lnTo>
                  <a:lnTo>
                    <a:pt x="5371449" y="232298"/>
                  </a:lnTo>
                  <a:lnTo>
                    <a:pt x="5344033" y="247904"/>
                  </a:lnTo>
                  <a:lnTo>
                    <a:pt x="5347335" y="258318"/>
                  </a:lnTo>
                  <a:lnTo>
                    <a:pt x="5382545" y="241823"/>
                  </a:lnTo>
                  <a:lnTo>
                    <a:pt x="5408421" y="213233"/>
                  </a:lnTo>
                  <a:lnTo>
                    <a:pt x="5424423" y="174879"/>
                  </a:lnTo>
                  <a:lnTo>
                    <a:pt x="5429758" y="129286"/>
                  </a:lnTo>
                  <a:lnTo>
                    <a:pt x="5428424" y="105596"/>
                  </a:lnTo>
                  <a:lnTo>
                    <a:pt x="5417756" y="63599"/>
                  </a:lnTo>
                  <a:lnTo>
                    <a:pt x="5396609" y="29432"/>
                  </a:lnTo>
                  <a:lnTo>
                    <a:pt x="5366077" y="6762"/>
                  </a:lnTo>
                  <a:lnTo>
                    <a:pt x="5347335" y="0"/>
                  </a:lnTo>
                  <a:close/>
                </a:path>
                <a:path w="5429884" h="258444">
                  <a:moveTo>
                    <a:pt x="82423" y="0"/>
                  </a:moveTo>
                  <a:lnTo>
                    <a:pt x="47259" y="16573"/>
                  </a:lnTo>
                  <a:lnTo>
                    <a:pt x="21336" y="45338"/>
                  </a:lnTo>
                  <a:lnTo>
                    <a:pt x="5334" y="83692"/>
                  </a:lnTo>
                  <a:lnTo>
                    <a:pt x="0" y="129286"/>
                  </a:lnTo>
                  <a:lnTo>
                    <a:pt x="1331" y="152975"/>
                  </a:lnTo>
                  <a:lnTo>
                    <a:pt x="11947" y="194972"/>
                  </a:lnTo>
                  <a:lnTo>
                    <a:pt x="33023" y="229046"/>
                  </a:lnTo>
                  <a:lnTo>
                    <a:pt x="82423" y="258318"/>
                  </a:lnTo>
                  <a:lnTo>
                    <a:pt x="85725" y="247904"/>
                  </a:lnTo>
                  <a:lnTo>
                    <a:pt x="70955" y="241381"/>
                  </a:lnTo>
                  <a:lnTo>
                    <a:pt x="58245" y="232298"/>
                  </a:lnTo>
                  <a:lnTo>
                    <a:pt x="32194" y="189950"/>
                  </a:lnTo>
                  <a:lnTo>
                    <a:pt x="24574" y="150655"/>
                  </a:lnTo>
                  <a:lnTo>
                    <a:pt x="23622" y="127888"/>
                  </a:lnTo>
                  <a:lnTo>
                    <a:pt x="24574" y="105834"/>
                  </a:lnTo>
                  <a:lnTo>
                    <a:pt x="32194" y="67631"/>
                  </a:lnTo>
                  <a:lnTo>
                    <a:pt x="58388" y="25987"/>
                  </a:lnTo>
                  <a:lnTo>
                    <a:pt x="86105" y="10541"/>
                  </a:lnTo>
                  <a:lnTo>
                    <a:pt x="82423" y="0"/>
                  </a:lnTo>
                  <a:close/>
                </a:path>
              </a:pathLst>
            </a:custGeom>
            <a:solidFill>
              <a:srgbClr val="F98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8691" y="2306066"/>
              <a:ext cx="941705" cy="258445"/>
            </a:xfrm>
            <a:custGeom>
              <a:avLst/>
              <a:gdLst/>
              <a:ahLst/>
              <a:cxnLst/>
              <a:rect l="l" t="t" r="r" b="b"/>
              <a:pathLst>
                <a:path w="941704" h="258444">
                  <a:moveTo>
                    <a:pt x="308990" y="1905"/>
                  </a:moveTo>
                  <a:lnTo>
                    <a:pt x="288036" y="1905"/>
                  </a:lnTo>
                  <a:lnTo>
                    <a:pt x="288036" y="255397"/>
                  </a:lnTo>
                  <a:lnTo>
                    <a:pt x="308990" y="255397"/>
                  </a:lnTo>
                  <a:lnTo>
                    <a:pt x="308990" y="1905"/>
                  </a:lnTo>
                  <a:close/>
                </a:path>
                <a:path w="941704" h="258444">
                  <a:moveTo>
                    <a:pt x="859155" y="0"/>
                  </a:moveTo>
                  <a:lnTo>
                    <a:pt x="855472" y="10541"/>
                  </a:lnTo>
                  <a:lnTo>
                    <a:pt x="870426" y="17019"/>
                  </a:lnTo>
                  <a:lnTo>
                    <a:pt x="883285" y="25987"/>
                  </a:lnTo>
                  <a:lnTo>
                    <a:pt x="909383" y="67631"/>
                  </a:lnTo>
                  <a:lnTo>
                    <a:pt x="917003" y="105834"/>
                  </a:lnTo>
                  <a:lnTo>
                    <a:pt x="917956" y="127888"/>
                  </a:lnTo>
                  <a:lnTo>
                    <a:pt x="917001" y="150655"/>
                  </a:lnTo>
                  <a:lnTo>
                    <a:pt x="909329" y="189950"/>
                  </a:lnTo>
                  <a:lnTo>
                    <a:pt x="883269" y="232298"/>
                  </a:lnTo>
                  <a:lnTo>
                    <a:pt x="855853" y="247904"/>
                  </a:lnTo>
                  <a:lnTo>
                    <a:pt x="859155" y="258318"/>
                  </a:lnTo>
                  <a:lnTo>
                    <a:pt x="894365" y="241823"/>
                  </a:lnTo>
                  <a:lnTo>
                    <a:pt x="920241" y="213233"/>
                  </a:lnTo>
                  <a:lnTo>
                    <a:pt x="936243" y="174879"/>
                  </a:lnTo>
                  <a:lnTo>
                    <a:pt x="941578" y="129286"/>
                  </a:lnTo>
                  <a:lnTo>
                    <a:pt x="940244" y="105596"/>
                  </a:lnTo>
                  <a:lnTo>
                    <a:pt x="929576" y="63599"/>
                  </a:lnTo>
                  <a:lnTo>
                    <a:pt x="908429" y="29432"/>
                  </a:lnTo>
                  <a:lnTo>
                    <a:pt x="877897" y="6762"/>
                  </a:lnTo>
                  <a:lnTo>
                    <a:pt x="859155" y="0"/>
                  </a:lnTo>
                  <a:close/>
                </a:path>
                <a:path w="941704" h="258444">
                  <a:moveTo>
                    <a:pt x="82423" y="0"/>
                  </a:moveTo>
                  <a:lnTo>
                    <a:pt x="47259" y="16573"/>
                  </a:lnTo>
                  <a:lnTo>
                    <a:pt x="21336" y="45338"/>
                  </a:lnTo>
                  <a:lnTo>
                    <a:pt x="5334" y="83692"/>
                  </a:lnTo>
                  <a:lnTo>
                    <a:pt x="0" y="129286"/>
                  </a:lnTo>
                  <a:lnTo>
                    <a:pt x="1331" y="152975"/>
                  </a:lnTo>
                  <a:lnTo>
                    <a:pt x="11947" y="194972"/>
                  </a:lnTo>
                  <a:lnTo>
                    <a:pt x="33023" y="229046"/>
                  </a:lnTo>
                  <a:lnTo>
                    <a:pt x="82423" y="258318"/>
                  </a:lnTo>
                  <a:lnTo>
                    <a:pt x="85725" y="247904"/>
                  </a:lnTo>
                  <a:lnTo>
                    <a:pt x="70955" y="241381"/>
                  </a:lnTo>
                  <a:lnTo>
                    <a:pt x="58245" y="232298"/>
                  </a:lnTo>
                  <a:lnTo>
                    <a:pt x="32194" y="189950"/>
                  </a:lnTo>
                  <a:lnTo>
                    <a:pt x="24574" y="150655"/>
                  </a:lnTo>
                  <a:lnTo>
                    <a:pt x="23622" y="127888"/>
                  </a:lnTo>
                  <a:lnTo>
                    <a:pt x="24574" y="105834"/>
                  </a:lnTo>
                  <a:lnTo>
                    <a:pt x="32194" y="67631"/>
                  </a:lnTo>
                  <a:lnTo>
                    <a:pt x="58388" y="25987"/>
                  </a:lnTo>
                  <a:lnTo>
                    <a:pt x="86106" y="10541"/>
                  </a:lnTo>
                  <a:lnTo>
                    <a:pt x="824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260838" y="2222068"/>
            <a:ext cx="3251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r>
              <a:rPr sz="2400" spc="-37" baseline="-15625" dirty="0">
                <a:solidFill>
                  <a:srgbClr val="AD78D5"/>
                </a:solidFill>
                <a:latin typeface="Cambria Math"/>
                <a:cs typeface="Cambria Math"/>
              </a:rPr>
              <a:t>𝑡</a:t>
            </a:r>
            <a:endParaRPr sz="2400" baseline="-15625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427" y="1362837"/>
            <a:ext cx="9682480" cy="2039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Evaluation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de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Q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par 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différence</a:t>
            </a:r>
            <a:r>
              <a:rPr sz="2600" spc="-3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temporelle</a:t>
            </a:r>
            <a:r>
              <a:rPr sz="2600" spc="-3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!</a:t>
            </a:r>
            <a:endParaRPr sz="26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3100">
              <a:latin typeface="Cambria Math"/>
              <a:cs typeface="Cambria Math"/>
            </a:endParaRPr>
          </a:p>
          <a:p>
            <a:pPr marL="977900">
              <a:lnSpc>
                <a:spcPct val="100000"/>
              </a:lnSpc>
              <a:spcBef>
                <a:spcPts val="5"/>
              </a:spcBef>
              <a:tabLst>
                <a:tab pos="1390650" algn="l"/>
                <a:tab pos="2213610" algn="l"/>
                <a:tab pos="2937510" algn="l"/>
                <a:tab pos="3745229" algn="l"/>
                <a:tab pos="4370705" algn="l"/>
                <a:tab pos="6824345" algn="l"/>
              </a:tabLst>
            </a:pPr>
            <a:r>
              <a:rPr sz="2200" spc="-5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284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400" baseline="-15625" dirty="0">
                <a:solidFill>
                  <a:srgbClr val="00AFEF"/>
                </a:solidFill>
                <a:latin typeface="Cambria Math"/>
                <a:cs typeface="Cambria Math"/>
              </a:rPr>
              <a:t>	</a:t>
            </a:r>
            <a:r>
              <a:rPr sz="2200" spc="-10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50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-1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29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400" baseline="-15625" dirty="0">
                <a:solidFill>
                  <a:srgbClr val="00AFEF"/>
                </a:solidFill>
                <a:latin typeface="Cambria Math"/>
                <a:cs typeface="Cambria Math"/>
              </a:rPr>
              <a:t>	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2200" spc="12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200" spc="-5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284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400" baseline="-15625" dirty="0">
                <a:solidFill>
                  <a:srgbClr val="00AFEF"/>
                </a:solidFill>
                <a:latin typeface="Cambria Math"/>
                <a:cs typeface="Cambria Math"/>
              </a:rPr>
              <a:t>	</a:t>
            </a:r>
            <a:r>
              <a:rPr sz="2200" spc="-10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50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-1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29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400" baseline="-15625" dirty="0">
                <a:solidFill>
                  <a:srgbClr val="00AFEF"/>
                </a:solidFill>
                <a:latin typeface="Cambria Math"/>
                <a:cs typeface="Cambria Math"/>
              </a:rPr>
              <a:t>	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+ 𝛼</a:t>
            </a:r>
            <a:r>
              <a:rPr sz="2200" dirty="0">
                <a:solidFill>
                  <a:srgbClr val="F98300"/>
                </a:solidFill>
                <a:latin typeface="Cambria Math"/>
                <a:cs typeface="Cambria Math"/>
              </a:rPr>
              <a:t>	</a:t>
            </a:r>
            <a:r>
              <a:rPr sz="2200" spc="-40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2400" spc="359" baseline="-15625" dirty="0">
                <a:solidFill>
                  <a:srgbClr val="6FAC46"/>
                </a:solidFill>
                <a:latin typeface="Cambria Math"/>
                <a:cs typeface="Cambria Math"/>
              </a:rPr>
              <a:t>𝑡</a:t>
            </a:r>
            <a:r>
              <a:rPr sz="2400" spc="-52" baseline="-15625" dirty="0">
                <a:solidFill>
                  <a:srgbClr val="6FAC46"/>
                </a:solidFill>
                <a:latin typeface="Cambria Math"/>
                <a:cs typeface="Cambria Math"/>
              </a:rPr>
              <a:t>+</a:t>
            </a:r>
            <a:r>
              <a:rPr sz="2400" spc="67" baseline="-15625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r>
              <a:rPr sz="2400" baseline="-15625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400" spc="-209" baseline="-15625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+ </a:t>
            </a:r>
            <a:r>
              <a:rPr sz="2200" spc="50" dirty="0">
                <a:solidFill>
                  <a:srgbClr val="6FAC46"/>
                </a:solidFill>
                <a:latin typeface="Cambria Math"/>
                <a:cs typeface="Cambria Math"/>
              </a:rPr>
              <a:t>𝛾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∑</a:t>
            </a:r>
            <a:r>
              <a:rPr sz="2200" spc="-5" dirty="0">
                <a:solidFill>
                  <a:srgbClr val="FF0000"/>
                </a:solidFill>
                <a:latin typeface="Cambria Math"/>
                <a:cs typeface="Cambria Math"/>
              </a:rPr>
              <a:t>𝜋</a:t>
            </a:r>
            <a:r>
              <a:rPr sz="22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mbria Math"/>
                <a:cs typeface="Cambria Math"/>
              </a:rPr>
              <a:t>𝑎</a:t>
            </a:r>
            <a:r>
              <a:rPr sz="22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-21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-105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r>
              <a:rPr sz="2400" spc="359" baseline="-15625" dirty="0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sz="2400" spc="-52" baseline="-15625" dirty="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sz="2400" spc="67" baseline="-15625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sz="2400" baseline="-15625" dirty="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sz="2200" spc="-5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487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200" spc="-10" dirty="0">
                <a:solidFill>
                  <a:srgbClr val="00AFEF"/>
                </a:solidFill>
                <a:latin typeface="Cambria Math"/>
                <a:cs typeface="Cambria Math"/>
              </a:rPr>
              <a:t>(</a:t>
            </a:r>
            <a:r>
              <a:rPr sz="2200" spc="-10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337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400" spc="-52" baseline="-15625" dirty="0">
                <a:solidFill>
                  <a:srgbClr val="00AFEF"/>
                </a:solidFill>
                <a:latin typeface="Cambria Math"/>
                <a:cs typeface="Cambria Math"/>
              </a:rPr>
              <a:t>+</a:t>
            </a:r>
            <a:r>
              <a:rPr sz="2400" spc="217" baseline="-15625" dirty="0">
                <a:solidFill>
                  <a:srgbClr val="00AFEF"/>
                </a:solidFill>
                <a:latin typeface="Cambria Math"/>
                <a:cs typeface="Cambria Math"/>
              </a:rPr>
              <a:t>1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50" dirty="0">
                <a:solidFill>
                  <a:srgbClr val="00AFEF"/>
                </a:solidFill>
                <a:latin typeface="Cambria Math"/>
                <a:cs typeface="Cambria Math"/>
              </a:rPr>
              <a:t>𝑎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) 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−</a:t>
            </a:r>
            <a:r>
              <a:rPr sz="2200" spc="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200" spc="-5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465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200" spc="-10" dirty="0">
                <a:solidFill>
                  <a:srgbClr val="00AFEF"/>
                </a:solidFill>
                <a:latin typeface="Cambria Math"/>
                <a:cs typeface="Cambria Math"/>
              </a:rPr>
              <a:t>(</a:t>
            </a:r>
            <a:r>
              <a:rPr sz="2200" spc="-10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509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-1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50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)</a:t>
            </a:r>
            <a:endParaRPr sz="22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</a:pP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Nécessite</a:t>
            </a:r>
            <a:r>
              <a:rPr sz="2600" spc="-3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beaucoup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moins</a:t>
            </a:r>
            <a:r>
              <a:rPr sz="2600" spc="-2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de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parties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!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(Ici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 3 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fois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moins)</a:t>
            </a:r>
            <a:endParaRPr sz="2600">
              <a:latin typeface="Cambria Math"/>
              <a:cs typeface="Cambria Math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0959" y="3607308"/>
            <a:ext cx="4460747" cy="2973324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63" y="15240"/>
            <a:ext cx="6073140" cy="12755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78434"/>
            <a:ext cx="53251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RL</a:t>
            </a:r>
            <a:r>
              <a:rPr sz="4400" spc="-35" dirty="0"/>
              <a:t> </a:t>
            </a:r>
            <a:r>
              <a:rPr sz="4400" dirty="0"/>
              <a:t>–</a:t>
            </a:r>
            <a:r>
              <a:rPr sz="4400" spc="-25" dirty="0"/>
              <a:t> </a:t>
            </a:r>
            <a:r>
              <a:rPr sz="4400" spc="-5" dirty="0"/>
              <a:t>Off-policy</a:t>
            </a:r>
            <a:r>
              <a:rPr sz="4400" spc="-45" dirty="0"/>
              <a:t> </a:t>
            </a:r>
            <a:r>
              <a:rPr sz="4400" dirty="0"/>
              <a:t>Learning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6939" y="1352803"/>
            <a:ext cx="8709660" cy="82613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</a:pP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On utilise</a:t>
            </a:r>
            <a:r>
              <a:rPr sz="2600" spc="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une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autre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politique</a:t>
            </a:r>
            <a:r>
              <a:rPr sz="2600" spc="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𝜇</a:t>
            </a:r>
            <a:r>
              <a:rPr sz="2600" spc="8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qui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est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 notre</a:t>
            </a:r>
            <a:r>
              <a:rPr sz="2600" spc="-2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politique</a:t>
            </a:r>
            <a:r>
              <a:rPr sz="2600" spc="-1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objectif </a:t>
            </a:r>
            <a:r>
              <a:rPr sz="2600" spc="-56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On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utilise toujours</a:t>
            </a:r>
            <a:r>
              <a:rPr sz="2600" spc="-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𝜋</a:t>
            </a:r>
            <a:r>
              <a:rPr sz="2600" spc="5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sur</a:t>
            </a:r>
            <a:r>
              <a:rPr sz="26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laquelle</a:t>
            </a:r>
            <a:r>
              <a:rPr sz="2600" spc="-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on </a:t>
            </a:r>
            <a:r>
              <a:rPr sz="2600" spc="-5" dirty="0">
                <a:solidFill>
                  <a:srgbClr val="F98300"/>
                </a:solidFill>
                <a:latin typeface="Cambria Math"/>
                <a:cs typeface="Cambria Math"/>
              </a:rPr>
              <a:t>apprend: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3311" y="2751835"/>
            <a:ext cx="925830" cy="400050"/>
          </a:xfrm>
          <a:custGeom>
            <a:avLst/>
            <a:gdLst/>
            <a:ahLst/>
            <a:cxnLst/>
            <a:rect l="l" t="t" r="r" b="b"/>
            <a:pathLst>
              <a:path w="925830" h="400050">
                <a:moveTo>
                  <a:pt x="108966" y="13335"/>
                </a:moveTo>
                <a:lnTo>
                  <a:pt x="104902" y="0"/>
                </a:lnTo>
                <a:lnTo>
                  <a:pt x="81178" y="9296"/>
                </a:lnTo>
                <a:lnTo>
                  <a:pt x="60337" y="23837"/>
                </a:lnTo>
                <a:lnTo>
                  <a:pt x="27305" y="68707"/>
                </a:lnTo>
                <a:lnTo>
                  <a:pt x="6781" y="129146"/>
                </a:lnTo>
                <a:lnTo>
                  <a:pt x="0" y="199898"/>
                </a:lnTo>
                <a:lnTo>
                  <a:pt x="1689" y="236397"/>
                </a:lnTo>
                <a:lnTo>
                  <a:pt x="15316" y="301980"/>
                </a:lnTo>
                <a:lnTo>
                  <a:pt x="42367" y="355968"/>
                </a:lnTo>
                <a:lnTo>
                  <a:pt x="81178" y="390258"/>
                </a:lnTo>
                <a:lnTo>
                  <a:pt x="104902" y="399542"/>
                </a:lnTo>
                <a:lnTo>
                  <a:pt x="108966" y="386334"/>
                </a:lnTo>
                <a:lnTo>
                  <a:pt x="90627" y="376821"/>
                </a:lnTo>
                <a:lnTo>
                  <a:pt x="74650" y="362953"/>
                </a:lnTo>
                <a:lnTo>
                  <a:pt x="49784" y="322326"/>
                </a:lnTo>
                <a:lnTo>
                  <a:pt x="34747" y="267030"/>
                </a:lnTo>
                <a:lnTo>
                  <a:pt x="29718" y="199771"/>
                </a:lnTo>
                <a:lnTo>
                  <a:pt x="30975" y="164820"/>
                </a:lnTo>
                <a:lnTo>
                  <a:pt x="41021" y="103568"/>
                </a:lnTo>
                <a:lnTo>
                  <a:pt x="61048" y="54851"/>
                </a:lnTo>
                <a:lnTo>
                  <a:pt x="90627" y="22847"/>
                </a:lnTo>
                <a:lnTo>
                  <a:pt x="108966" y="13335"/>
                </a:lnTo>
                <a:close/>
              </a:path>
              <a:path w="925830" h="400050">
                <a:moveTo>
                  <a:pt x="441833" y="59690"/>
                </a:moveTo>
                <a:lnTo>
                  <a:pt x="437515" y="47244"/>
                </a:lnTo>
                <a:lnTo>
                  <a:pt x="415340" y="55245"/>
                </a:lnTo>
                <a:lnTo>
                  <a:pt x="395884" y="66852"/>
                </a:lnTo>
                <a:lnTo>
                  <a:pt x="365125" y="100838"/>
                </a:lnTo>
                <a:lnTo>
                  <a:pt x="346151" y="146392"/>
                </a:lnTo>
                <a:lnTo>
                  <a:pt x="339852" y="200406"/>
                </a:lnTo>
                <a:lnTo>
                  <a:pt x="341414" y="228561"/>
                </a:lnTo>
                <a:lnTo>
                  <a:pt x="353987" y="278333"/>
                </a:lnTo>
                <a:lnTo>
                  <a:pt x="378968" y="318744"/>
                </a:lnTo>
                <a:lnTo>
                  <a:pt x="415251" y="345516"/>
                </a:lnTo>
                <a:lnTo>
                  <a:pt x="437515" y="353568"/>
                </a:lnTo>
                <a:lnTo>
                  <a:pt x="441452" y="341122"/>
                </a:lnTo>
                <a:lnTo>
                  <a:pt x="423964" y="333362"/>
                </a:lnTo>
                <a:lnTo>
                  <a:pt x="408889" y="322605"/>
                </a:lnTo>
                <a:lnTo>
                  <a:pt x="385953" y="291973"/>
                </a:lnTo>
                <a:lnTo>
                  <a:pt x="372338" y="250393"/>
                </a:lnTo>
                <a:lnTo>
                  <a:pt x="367792" y="198882"/>
                </a:lnTo>
                <a:lnTo>
                  <a:pt x="368922" y="172720"/>
                </a:lnTo>
                <a:lnTo>
                  <a:pt x="378015" y="127381"/>
                </a:lnTo>
                <a:lnTo>
                  <a:pt x="396227" y="91605"/>
                </a:lnTo>
                <a:lnTo>
                  <a:pt x="424180" y="67360"/>
                </a:lnTo>
                <a:lnTo>
                  <a:pt x="441833" y="59690"/>
                </a:lnTo>
                <a:close/>
              </a:path>
              <a:path w="925830" h="400050">
                <a:moveTo>
                  <a:pt x="777113" y="200406"/>
                </a:moveTo>
                <a:lnTo>
                  <a:pt x="770801" y="146392"/>
                </a:lnTo>
                <a:lnTo>
                  <a:pt x="751840" y="100838"/>
                </a:lnTo>
                <a:lnTo>
                  <a:pt x="721067" y="66852"/>
                </a:lnTo>
                <a:lnTo>
                  <a:pt x="679450" y="47244"/>
                </a:lnTo>
                <a:lnTo>
                  <a:pt x="675005" y="59690"/>
                </a:lnTo>
                <a:lnTo>
                  <a:pt x="692785" y="67360"/>
                </a:lnTo>
                <a:lnTo>
                  <a:pt x="708063" y="78003"/>
                </a:lnTo>
                <a:lnTo>
                  <a:pt x="738987" y="127381"/>
                </a:lnTo>
                <a:lnTo>
                  <a:pt x="748030" y="172720"/>
                </a:lnTo>
                <a:lnTo>
                  <a:pt x="749173" y="198882"/>
                </a:lnTo>
                <a:lnTo>
                  <a:pt x="748030" y="225869"/>
                </a:lnTo>
                <a:lnTo>
                  <a:pt x="738936" y="272427"/>
                </a:lnTo>
                <a:lnTo>
                  <a:pt x="720750" y="308825"/>
                </a:lnTo>
                <a:lnTo>
                  <a:pt x="675513" y="341122"/>
                </a:lnTo>
                <a:lnTo>
                  <a:pt x="679450" y="353568"/>
                </a:lnTo>
                <a:lnTo>
                  <a:pt x="721182" y="333921"/>
                </a:lnTo>
                <a:lnTo>
                  <a:pt x="751967" y="299974"/>
                </a:lnTo>
                <a:lnTo>
                  <a:pt x="770826" y="254533"/>
                </a:lnTo>
                <a:lnTo>
                  <a:pt x="775538" y="228561"/>
                </a:lnTo>
                <a:lnTo>
                  <a:pt x="777113" y="200406"/>
                </a:lnTo>
                <a:close/>
              </a:path>
              <a:path w="925830" h="400050">
                <a:moveTo>
                  <a:pt x="925576" y="199771"/>
                </a:moveTo>
                <a:lnTo>
                  <a:pt x="918730" y="129146"/>
                </a:lnTo>
                <a:lnTo>
                  <a:pt x="898271" y="68707"/>
                </a:lnTo>
                <a:lnTo>
                  <a:pt x="865212" y="23837"/>
                </a:lnTo>
                <a:lnTo>
                  <a:pt x="820547" y="0"/>
                </a:lnTo>
                <a:lnTo>
                  <a:pt x="816610" y="13335"/>
                </a:lnTo>
                <a:lnTo>
                  <a:pt x="834936" y="22847"/>
                </a:lnTo>
                <a:lnTo>
                  <a:pt x="850912" y="36677"/>
                </a:lnTo>
                <a:lnTo>
                  <a:pt x="875792" y="77343"/>
                </a:lnTo>
                <a:lnTo>
                  <a:pt x="890816" y="132715"/>
                </a:lnTo>
                <a:lnTo>
                  <a:pt x="895858" y="199898"/>
                </a:lnTo>
                <a:lnTo>
                  <a:pt x="894588" y="234924"/>
                </a:lnTo>
                <a:lnTo>
                  <a:pt x="884542" y="296164"/>
                </a:lnTo>
                <a:lnTo>
                  <a:pt x="864514" y="344779"/>
                </a:lnTo>
                <a:lnTo>
                  <a:pt x="834936" y="376821"/>
                </a:lnTo>
                <a:lnTo>
                  <a:pt x="816610" y="386334"/>
                </a:lnTo>
                <a:lnTo>
                  <a:pt x="820547" y="399542"/>
                </a:lnTo>
                <a:lnTo>
                  <a:pt x="865212" y="375729"/>
                </a:lnTo>
                <a:lnTo>
                  <a:pt x="898271" y="330962"/>
                </a:lnTo>
                <a:lnTo>
                  <a:pt x="918730" y="270471"/>
                </a:lnTo>
                <a:lnTo>
                  <a:pt x="923861" y="236397"/>
                </a:lnTo>
                <a:lnTo>
                  <a:pt x="925576" y="199771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8810" y="2799079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4" h="306705">
                <a:moveTo>
                  <a:pt x="339598" y="0"/>
                </a:moveTo>
                <a:lnTo>
                  <a:pt x="335152" y="12446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1" y="293878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4" y="252730"/>
                </a:lnTo>
                <a:lnTo>
                  <a:pt x="430974" y="207279"/>
                </a:lnTo>
                <a:lnTo>
                  <a:pt x="437261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4" h="306705">
                <a:moveTo>
                  <a:pt x="97662" y="0"/>
                </a:moveTo>
                <a:lnTo>
                  <a:pt x="56038" y="19605"/>
                </a:lnTo>
                <a:lnTo>
                  <a:pt x="25273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8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39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51575" y="2799079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5">
                <a:moveTo>
                  <a:pt x="339598" y="0"/>
                </a:moveTo>
                <a:lnTo>
                  <a:pt x="335152" y="12446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0" y="293878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5" y="252730"/>
                </a:lnTo>
                <a:lnTo>
                  <a:pt x="430974" y="207279"/>
                </a:lnTo>
                <a:lnTo>
                  <a:pt x="437260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5">
                <a:moveTo>
                  <a:pt x="97662" y="0"/>
                </a:moveTo>
                <a:lnTo>
                  <a:pt x="56038" y="19605"/>
                </a:lnTo>
                <a:lnTo>
                  <a:pt x="25273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8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39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87602" y="2703322"/>
            <a:ext cx="52247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  <a:tabLst>
                <a:tab pos="584200" algn="l"/>
                <a:tab pos="913765" algn="l"/>
                <a:tab pos="1510665" algn="l"/>
                <a:tab pos="2669540" algn="l"/>
                <a:tab pos="3027680" algn="l"/>
                <a:tab pos="4972685" algn="l"/>
              </a:tabLst>
            </a:pPr>
            <a:r>
              <a:rPr sz="2600" spc="-430" dirty="0">
                <a:solidFill>
                  <a:srgbClr val="F98300"/>
                </a:solidFill>
                <a:latin typeface="Cambria Math"/>
                <a:cs typeface="Cambria Math"/>
              </a:rPr>
              <a:t>➪</a:t>
            </a:r>
            <a:r>
              <a:rPr sz="2850" spc="-644" baseline="-16081" dirty="0">
                <a:solidFill>
                  <a:srgbClr val="F98300"/>
                </a:solidFill>
                <a:latin typeface="Cambria Math"/>
                <a:cs typeface="Cambria Math"/>
              </a:rPr>
              <a:t>𝜇	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𝑓	𝑋	=</a:t>
            </a:r>
            <a:r>
              <a:rPr sz="2600" spc="14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850" dirty="0">
                <a:solidFill>
                  <a:srgbClr val="F98300"/>
                </a:solidFill>
                <a:latin typeface="Cambria Math"/>
                <a:cs typeface="Cambria Math"/>
              </a:rPr>
              <a:t>෍</a:t>
            </a:r>
            <a:r>
              <a:rPr sz="2600" spc="-15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𝜇	𝑋	</a:t>
            </a:r>
            <a:r>
              <a:rPr sz="2600" spc="25" dirty="0">
                <a:solidFill>
                  <a:srgbClr val="F98300"/>
                </a:solidFill>
                <a:latin typeface="Cambria Math"/>
                <a:cs typeface="Cambria Math"/>
              </a:rPr>
              <a:t>𝑓(𝑋)</a:t>
            </a:r>
            <a:r>
              <a:rPr sz="2600" spc="15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=</a:t>
            </a:r>
            <a:r>
              <a:rPr sz="2600" spc="1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850" dirty="0">
                <a:solidFill>
                  <a:srgbClr val="F98300"/>
                </a:solidFill>
                <a:latin typeface="Cambria Math"/>
                <a:cs typeface="Cambria Math"/>
              </a:rPr>
              <a:t>෍</a:t>
            </a:r>
            <a:r>
              <a:rPr sz="2600" spc="-14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𝜋	𝑋</a:t>
            </a:r>
            <a:endParaRPr sz="2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72656" y="2940939"/>
            <a:ext cx="698500" cy="21590"/>
          </a:xfrm>
          <a:custGeom>
            <a:avLst/>
            <a:gdLst/>
            <a:ahLst/>
            <a:cxnLst/>
            <a:rect l="l" t="t" r="r" b="b"/>
            <a:pathLst>
              <a:path w="698500" h="21589">
                <a:moveTo>
                  <a:pt x="697992" y="0"/>
                </a:moveTo>
                <a:lnTo>
                  <a:pt x="0" y="0"/>
                </a:lnTo>
                <a:lnTo>
                  <a:pt x="0" y="21336"/>
                </a:lnTo>
                <a:lnTo>
                  <a:pt x="697992" y="21336"/>
                </a:lnTo>
                <a:lnTo>
                  <a:pt x="69799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98334" y="2549144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5">
                <a:moveTo>
                  <a:pt x="339598" y="0"/>
                </a:moveTo>
                <a:lnTo>
                  <a:pt x="335153" y="12445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1" y="293877"/>
                </a:lnTo>
                <a:lnTo>
                  <a:pt x="339598" y="306323"/>
                </a:lnTo>
                <a:lnTo>
                  <a:pt x="381333" y="286670"/>
                </a:lnTo>
                <a:lnTo>
                  <a:pt x="412115" y="252729"/>
                </a:lnTo>
                <a:lnTo>
                  <a:pt x="430974" y="207279"/>
                </a:lnTo>
                <a:lnTo>
                  <a:pt x="437261" y="153161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5">
                <a:moveTo>
                  <a:pt x="97663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1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3"/>
                </a:lnTo>
                <a:lnTo>
                  <a:pt x="101600" y="293877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3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4431" y="3020060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4">
                <a:moveTo>
                  <a:pt x="339598" y="0"/>
                </a:moveTo>
                <a:lnTo>
                  <a:pt x="335152" y="12445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1" y="293877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5" y="252729"/>
                </a:lnTo>
                <a:lnTo>
                  <a:pt x="430974" y="207279"/>
                </a:lnTo>
                <a:lnTo>
                  <a:pt x="437261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4">
                <a:moveTo>
                  <a:pt x="97663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4"/>
                </a:lnTo>
                <a:lnTo>
                  <a:pt x="101600" y="293877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5"/>
                </a:lnTo>
                <a:lnTo>
                  <a:pt x="97663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45094" y="2799079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5">
                <a:moveTo>
                  <a:pt x="339598" y="0"/>
                </a:moveTo>
                <a:lnTo>
                  <a:pt x="335152" y="12446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0" y="293878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4" y="252730"/>
                </a:lnTo>
                <a:lnTo>
                  <a:pt x="430974" y="207279"/>
                </a:lnTo>
                <a:lnTo>
                  <a:pt x="437260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5">
                <a:moveTo>
                  <a:pt x="97662" y="0"/>
                </a:moveTo>
                <a:lnTo>
                  <a:pt x="56038" y="19605"/>
                </a:lnTo>
                <a:lnTo>
                  <a:pt x="25273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8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39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88301" y="2703322"/>
            <a:ext cx="17310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65125" algn="l"/>
                <a:tab pos="814705" algn="l"/>
              </a:tabLst>
            </a:pP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𝑓	𝑋	=</a:t>
            </a:r>
            <a:r>
              <a:rPr sz="2600" spc="7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600" spc="-220" dirty="0">
                <a:solidFill>
                  <a:srgbClr val="F98300"/>
                </a:solidFill>
                <a:latin typeface="Cambria Math"/>
                <a:cs typeface="Cambria Math"/>
              </a:rPr>
              <a:t>➪</a:t>
            </a:r>
            <a:r>
              <a:rPr sz="2850" spc="-330" baseline="-16081" dirty="0">
                <a:solidFill>
                  <a:srgbClr val="F98300"/>
                </a:solidFill>
                <a:latin typeface="Cambria Math"/>
                <a:cs typeface="Cambria Math"/>
              </a:rPr>
              <a:t>𝜋</a:t>
            </a:r>
            <a:r>
              <a:rPr sz="2600" spc="-220" dirty="0">
                <a:solidFill>
                  <a:srgbClr val="F98300"/>
                </a:solidFill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66859" y="2940939"/>
            <a:ext cx="698500" cy="21590"/>
          </a:xfrm>
          <a:custGeom>
            <a:avLst/>
            <a:gdLst/>
            <a:ahLst/>
            <a:cxnLst/>
            <a:rect l="l" t="t" r="r" b="b"/>
            <a:pathLst>
              <a:path w="698500" h="21589">
                <a:moveTo>
                  <a:pt x="697992" y="0"/>
                </a:moveTo>
                <a:lnTo>
                  <a:pt x="0" y="0"/>
                </a:lnTo>
                <a:lnTo>
                  <a:pt x="0" y="21336"/>
                </a:lnTo>
                <a:lnTo>
                  <a:pt x="697992" y="21336"/>
                </a:lnTo>
                <a:lnTo>
                  <a:pt x="69799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91015" y="2549144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5">
                <a:moveTo>
                  <a:pt x="339598" y="0"/>
                </a:moveTo>
                <a:lnTo>
                  <a:pt x="335152" y="12445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0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0" y="293877"/>
                </a:lnTo>
                <a:lnTo>
                  <a:pt x="339598" y="306323"/>
                </a:lnTo>
                <a:lnTo>
                  <a:pt x="381333" y="286670"/>
                </a:lnTo>
                <a:lnTo>
                  <a:pt x="412114" y="252729"/>
                </a:lnTo>
                <a:lnTo>
                  <a:pt x="430974" y="207279"/>
                </a:lnTo>
                <a:lnTo>
                  <a:pt x="437260" y="153161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5">
                <a:moveTo>
                  <a:pt x="97662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1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3"/>
                </a:lnTo>
                <a:lnTo>
                  <a:pt x="101600" y="293877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39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5"/>
                </a:lnTo>
                <a:lnTo>
                  <a:pt x="97662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66941" y="2453386"/>
            <a:ext cx="29597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9725" algn="l"/>
                <a:tab pos="2406650" algn="l"/>
                <a:tab pos="2733040" algn="l"/>
              </a:tabLst>
            </a:pP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𝜇	𝑋	𝜇	𝑋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97110" y="3020060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4">
                <a:moveTo>
                  <a:pt x="339598" y="0"/>
                </a:moveTo>
                <a:lnTo>
                  <a:pt x="335153" y="12445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1" y="293877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5" y="252729"/>
                </a:lnTo>
                <a:lnTo>
                  <a:pt x="430974" y="207279"/>
                </a:lnTo>
                <a:lnTo>
                  <a:pt x="437261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4">
                <a:moveTo>
                  <a:pt x="97663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4"/>
                </a:lnTo>
                <a:lnTo>
                  <a:pt x="101600" y="293877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3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60844" y="2924301"/>
            <a:ext cx="29718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2425" algn="l"/>
                <a:tab pos="2406650" algn="l"/>
                <a:tab pos="2745105" algn="l"/>
              </a:tabLst>
            </a:pP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𝜋	𝑋	𝜋	𝑋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37775" y="2799079"/>
            <a:ext cx="437515" cy="306705"/>
          </a:xfrm>
          <a:custGeom>
            <a:avLst/>
            <a:gdLst/>
            <a:ahLst/>
            <a:cxnLst/>
            <a:rect l="l" t="t" r="r" b="b"/>
            <a:pathLst>
              <a:path w="437515" h="306705">
                <a:moveTo>
                  <a:pt x="339598" y="0"/>
                </a:moveTo>
                <a:lnTo>
                  <a:pt x="335152" y="12446"/>
                </a:lnTo>
                <a:lnTo>
                  <a:pt x="352942" y="20115"/>
                </a:lnTo>
                <a:lnTo>
                  <a:pt x="368220" y="30749"/>
                </a:lnTo>
                <a:lnTo>
                  <a:pt x="399141" y="80129"/>
                </a:lnTo>
                <a:lnTo>
                  <a:pt x="408181" y="125468"/>
                </a:lnTo>
                <a:lnTo>
                  <a:pt x="409321" y="151637"/>
                </a:lnTo>
                <a:lnTo>
                  <a:pt x="408179" y="178613"/>
                </a:lnTo>
                <a:lnTo>
                  <a:pt x="399087" y="225182"/>
                </a:lnTo>
                <a:lnTo>
                  <a:pt x="380898" y="261570"/>
                </a:lnTo>
                <a:lnTo>
                  <a:pt x="335660" y="293878"/>
                </a:lnTo>
                <a:lnTo>
                  <a:pt x="339598" y="306324"/>
                </a:lnTo>
                <a:lnTo>
                  <a:pt x="381333" y="286670"/>
                </a:lnTo>
                <a:lnTo>
                  <a:pt x="412115" y="252730"/>
                </a:lnTo>
                <a:lnTo>
                  <a:pt x="430974" y="207279"/>
                </a:lnTo>
                <a:lnTo>
                  <a:pt x="437260" y="153162"/>
                </a:lnTo>
                <a:lnTo>
                  <a:pt x="435687" y="125085"/>
                </a:lnTo>
                <a:lnTo>
                  <a:pt x="423062" y="75312"/>
                </a:lnTo>
                <a:lnTo>
                  <a:pt x="397962" y="34807"/>
                </a:lnTo>
                <a:lnTo>
                  <a:pt x="361767" y="7999"/>
                </a:lnTo>
                <a:lnTo>
                  <a:pt x="339598" y="0"/>
                </a:lnTo>
                <a:close/>
              </a:path>
              <a:path w="437515" h="306705">
                <a:moveTo>
                  <a:pt x="97663" y="0"/>
                </a:moveTo>
                <a:lnTo>
                  <a:pt x="56038" y="19605"/>
                </a:lnTo>
                <a:lnTo>
                  <a:pt x="25273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4"/>
                </a:lnTo>
                <a:lnTo>
                  <a:pt x="101600" y="293878"/>
                </a:lnTo>
                <a:lnTo>
                  <a:pt x="84123" y="286109"/>
                </a:lnTo>
                <a:lnTo>
                  <a:pt x="69040" y="275351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6"/>
                </a:lnTo>
                <a:lnTo>
                  <a:pt x="97663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06761" y="2703322"/>
            <a:ext cx="84899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9725" algn="l"/>
                <a:tab pos="697865" algn="l"/>
              </a:tabLst>
            </a:pPr>
            <a:r>
              <a:rPr sz="2600" dirty="0">
                <a:solidFill>
                  <a:srgbClr val="F98300"/>
                </a:solidFill>
                <a:latin typeface="Cambria Math"/>
                <a:cs typeface="Cambria Math"/>
              </a:rPr>
              <a:t>𝑓	𝑋	)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88767" y="3893692"/>
            <a:ext cx="737870" cy="236220"/>
          </a:xfrm>
          <a:custGeom>
            <a:avLst/>
            <a:gdLst/>
            <a:ahLst/>
            <a:cxnLst/>
            <a:rect l="l" t="t" r="r" b="b"/>
            <a:pathLst>
              <a:path w="737870" h="236220">
                <a:moveTo>
                  <a:pt x="662432" y="0"/>
                </a:moveTo>
                <a:lnTo>
                  <a:pt x="659002" y="9524"/>
                </a:lnTo>
                <a:lnTo>
                  <a:pt x="672643" y="15501"/>
                </a:lnTo>
                <a:lnTo>
                  <a:pt x="684402" y="23717"/>
                </a:lnTo>
                <a:lnTo>
                  <a:pt x="708257" y="61652"/>
                </a:lnTo>
                <a:lnTo>
                  <a:pt x="716026" y="116712"/>
                </a:lnTo>
                <a:lnTo>
                  <a:pt x="715164" y="137477"/>
                </a:lnTo>
                <a:lnTo>
                  <a:pt x="702056" y="188340"/>
                </a:lnTo>
                <a:lnTo>
                  <a:pt x="672838" y="220237"/>
                </a:lnTo>
                <a:lnTo>
                  <a:pt x="659383" y="226186"/>
                </a:lnTo>
                <a:lnTo>
                  <a:pt x="662432" y="235711"/>
                </a:lnTo>
                <a:lnTo>
                  <a:pt x="707419" y="208994"/>
                </a:lnTo>
                <a:lnTo>
                  <a:pt x="732758" y="159607"/>
                </a:lnTo>
                <a:lnTo>
                  <a:pt x="737616" y="117982"/>
                </a:lnTo>
                <a:lnTo>
                  <a:pt x="736399" y="96335"/>
                </a:lnTo>
                <a:lnTo>
                  <a:pt x="726632" y="57993"/>
                </a:lnTo>
                <a:lnTo>
                  <a:pt x="694435" y="15112"/>
                </a:lnTo>
                <a:lnTo>
                  <a:pt x="679481" y="6163"/>
                </a:lnTo>
                <a:lnTo>
                  <a:pt x="662432" y="0"/>
                </a:lnTo>
                <a:close/>
              </a:path>
              <a:path w="737870" h="236220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1"/>
                </a:lnTo>
                <a:lnTo>
                  <a:pt x="78231" y="226186"/>
                </a:lnTo>
                <a:lnTo>
                  <a:pt x="64775" y="220237"/>
                </a:lnTo>
                <a:lnTo>
                  <a:pt x="53165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90" y="15501"/>
                </a:lnTo>
                <a:lnTo>
                  <a:pt x="78612" y="9524"/>
                </a:lnTo>
                <a:lnTo>
                  <a:pt x="7518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92371" y="3893692"/>
            <a:ext cx="739140" cy="236220"/>
          </a:xfrm>
          <a:custGeom>
            <a:avLst/>
            <a:gdLst/>
            <a:ahLst/>
            <a:cxnLst/>
            <a:rect l="l" t="t" r="r" b="b"/>
            <a:pathLst>
              <a:path w="739139" h="236220">
                <a:moveTo>
                  <a:pt x="663955" y="0"/>
                </a:moveTo>
                <a:lnTo>
                  <a:pt x="660526" y="9524"/>
                </a:lnTo>
                <a:lnTo>
                  <a:pt x="674167" y="15501"/>
                </a:lnTo>
                <a:lnTo>
                  <a:pt x="685926" y="23717"/>
                </a:lnTo>
                <a:lnTo>
                  <a:pt x="709781" y="61652"/>
                </a:lnTo>
                <a:lnTo>
                  <a:pt x="717550" y="116712"/>
                </a:lnTo>
                <a:lnTo>
                  <a:pt x="716688" y="137477"/>
                </a:lnTo>
                <a:lnTo>
                  <a:pt x="703579" y="188340"/>
                </a:lnTo>
                <a:lnTo>
                  <a:pt x="674362" y="220237"/>
                </a:lnTo>
                <a:lnTo>
                  <a:pt x="660907" y="226186"/>
                </a:lnTo>
                <a:lnTo>
                  <a:pt x="663955" y="235711"/>
                </a:lnTo>
                <a:lnTo>
                  <a:pt x="708943" y="208994"/>
                </a:lnTo>
                <a:lnTo>
                  <a:pt x="734282" y="159607"/>
                </a:lnTo>
                <a:lnTo>
                  <a:pt x="739139" y="117982"/>
                </a:lnTo>
                <a:lnTo>
                  <a:pt x="737923" y="96335"/>
                </a:lnTo>
                <a:lnTo>
                  <a:pt x="728156" y="57993"/>
                </a:lnTo>
                <a:lnTo>
                  <a:pt x="695960" y="15112"/>
                </a:lnTo>
                <a:lnTo>
                  <a:pt x="681005" y="6163"/>
                </a:lnTo>
                <a:lnTo>
                  <a:pt x="663955" y="0"/>
                </a:lnTo>
                <a:close/>
              </a:path>
              <a:path w="739139" h="236220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1"/>
                </a:lnTo>
                <a:lnTo>
                  <a:pt x="78231" y="226186"/>
                </a:lnTo>
                <a:lnTo>
                  <a:pt x="64775" y="220237"/>
                </a:lnTo>
                <a:lnTo>
                  <a:pt x="53165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90" y="15501"/>
                </a:lnTo>
                <a:lnTo>
                  <a:pt x="78612" y="9524"/>
                </a:lnTo>
                <a:lnTo>
                  <a:pt x="7518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07311" y="5036692"/>
            <a:ext cx="737870" cy="236220"/>
          </a:xfrm>
          <a:custGeom>
            <a:avLst/>
            <a:gdLst/>
            <a:ahLst/>
            <a:cxnLst/>
            <a:rect l="l" t="t" r="r" b="b"/>
            <a:pathLst>
              <a:path w="737869" h="236220">
                <a:moveTo>
                  <a:pt x="662432" y="0"/>
                </a:moveTo>
                <a:lnTo>
                  <a:pt x="659002" y="9524"/>
                </a:lnTo>
                <a:lnTo>
                  <a:pt x="672643" y="15501"/>
                </a:lnTo>
                <a:lnTo>
                  <a:pt x="684402" y="23717"/>
                </a:lnTo>
                <a:lnTo>
                  <a:pt x="708257" y="61652"/>
                </a:lnTo>
                <a:lnTo>
                  <a:pt x="716026" y="116712"/>
                </a:lnTo>
                <a:lnTo>
                  <a:pt x="715164" y="137477"/>
                </a:lnTo>
                <a:lnTo>
                  <a:pt x="702056" y="188340"/>
                </a:lnTo>
                <a:lnTo>
                  <a:pt x="672838" y="220237"/>
                </a:lnTo>
                <a:lnTo>
                  <a:pt x="659383" y="226186"/>
                </a:lnTo>
                <a:lnTo>
                  <a:pt x="662432" y="235711"/>
                </a:lnTo>
                <a:lnTo>
                  <a:pt x="707419" y="208994"/>
                </a:lnTo>
                <a:lnTo>
                  <a:pt x="732758" y="159607"/>
                </a:lnTo>
                <a:lnTo>
                  <a:pt x="737615" y="117982"/>
                </a:lnTo>
                <a:lnTo>
                  <a:pt x="736399" y="96335"/>
                </a:lnTo>
                <a:lnTo>
                  <a:pt x="726632" y="57993"/>
                </a:lnTo>
                <a:lnTo>
                  <a:pt x="694436" y="15112"/>
                </a:lnTo>
                <a:lnTo>
                  <a:pt x="679481" y="6163"/>
                </a:lnTo>
                <a:lnTo>
                  <a:pt x="662432" y="0"/>
                </a:lnTo>
                <a:close/>
              </a:path>
              <a:path w="737869" h="236220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1"/>
                </a:lnTo>
                <a:lnTo>
                  <a:pt x="78231" y="226186"/>
                </a:lnTo>
                <a:lnTo>
                  <a:pt x="64775" y="220237"/>
                </a:lnTo>
                <a:lnTo>
                  <a:pt x="53165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90" y="15501"/>
                </a:lnTo>
                <a:lnTo>
                  <a:pt x="78612" y="9524"/>
                </a:lnTo>
                <a:lnTo>
                  <a:pt x="7518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5293873" y="3857497"/>
            <a:ext cx="4283710" cy="490855"/>
            <a:chOff x="5293873" y="3857497"/>
            <a:chExt cx="4283710" cy="490855"/>
          </a:xfrm>
        </p:grpSpPr>
        <p:sp>
          <p:nvSpPr>
            <p:cNvPr id="25" name="object 25"/>
            <p:cNvSpPr/>
            <p:nvPr/>
          </p:nvSpPr>
          <p:spPr>
            <a:xfrm>
              <a:off x="5293873" y="3857497"/>
              <a:ext cx="4283710" cy="307975"/>
            </a:xfrm>
            <a:custGeom>
              <a:avLst/>
              <a:gdLst/>
              <a:ahLst/>
              <a:cxnLst/>
              <a:rect l="l" t="t" r="r" b="b"/>
              <a:pathLst>
                <a:path w="4283709" h="307975">
                  <a:moveTo>
                    <a:pt x="4202678" y="0"/>
                  </a:moveTo>
                  <a:lnTo>
                    <a:pt x="4199630" y="10159"/>
                  </a:lnTo>
                  <a:lnTo>
                    <a:pt x="4213699" y="17522"/>
                  </a:lnTo>
                  <a:lnTo>
                    <a:pt x="4225982" y="28193"/>
                  </a:lnTo>
                  <a:lnTo>
                    <a:pt x="4251856" y="79680"/>
                  </a:lnTo>
                  <a:lnTo>
                    <a:pt x="4259615" y="126821"/>
                  </a:lnTo>
                  <a:lnTo>
                    <a:pt x="4260590" y="153796"/>
                  </a:lnTo>
                  <a:lnTo>
                    <a:pt x="4259615" y="180754"/>
                  </a:lnTo>
                  <a:lnTo>
                    <a:pt x="4251856" y="227859"/>
                  </a:lnTo>
                  <a:lnTo>
                    <a:pt x="4236456" y="265320"/>
                  </a:lnTo>
                  <a:lnTo>
                    <a:pt x="4199630" y="297306"/>
                  </a:lnTo>
                  <a:lnTo>
                    <a:pt x="4202678" y="307466"/>
                  </a:lnTo>
                  <a:lnTo>
                    <a:pt x="4237015" y="289147"/>
                  </a:lnTo>
                  <a:lnTo>
                    <a:pt x="4262495" y="254634"/>
                  </a:lnTo>
                  <a:lnTo>
                    <a:pt x="4278211" y="208057"/>
                  </a:lnTo>
                  <a:lnTo>
                    <a:pt x="4283450" y="153669"/>
                  </a:lnTo>
                  <a:lnTo>
                    <a:pt x="4282140" y="125573"/>
                  </a:lnTo>
                  <a:lnTo>
                    <a:pt x="4271662" y="75142"/>
                  </a:lnTo>
                  <a:lnTo>
                    <a:pt x="4250844" y="33539"/>
                  </a:lnTo>
                  <a:lnTo>
                    <a:pt x="4220972" y="7147"/>
                  </a:lnTo>
                  <a:lnTo>
                    <a:pt x="4202678" y="0"/>
                  </a:lnTo>
                  <a:close/>
                </a:path>
                <a:path w="4283709" h="307975">
                  <a:moveTo>
                    <a:pt x="80766" y="0"/>
                  </a:moveTo>
                  <a:lnTo>
                    <a:pt x="46491" y="18319"/>
                  </a:lnTo>
                  <a:lnTo>
                    <a:pt x="21076" y="52831"/>
                  </a:lnTo>
                  <a:lnTo>
                    <a:pt x="5248" y="99393"/>
                  </a:lnTo>
                  <a:lnTo>
                    <a:pt x="0" y="153796"/>
                  </a:lnTo>
                  <a:lnTo>
                    <a:pt x="1305" y="181840"/>
                  </a:lnTo>
                  <a:lnTo>
                    <a:pt x="11834" y="232322"/>
                  </a:lnTo>
                  <a:lnTo>
                    <a:pt x="32670" y="273927"/>
                  </a:lnTo>
                  <a:lnTo>
                    <a:pt x="62527" y="300319"/>
                  </a:lnTo>
                  <a:lnTo>
                    <a:pt x="80766" y="307466"/>
                  </a:lnTo>
                  <a:lnTo>
                    <a:pt x="83941" y="297306"/>
                  </a:lnTo>
                  <a:lnTo>
                    <a:pt x="69798" y="289946"/>
                  </a:lnTo>
                  <a:lnTo>
                    <a:pt x="57477" y="279288"/>
                  </a:lnTo>
                  <a:lnTo>
                    <a:pt x="31587" y="227859"/>
                  </a:lnTo>
                  <a:lnTo>
                    <a:pt x="23828" y="180754"/>
                  </a:lnTo>
                  <a:lnTo>
                    <a:pt x="22858" y="153669"/>
                  </a:lnTo>
                  <a:lnTo>
                    <a:pt x="23828" y="126821"/>
                  </a:lnTo>
                  <a:lnTo>
                    <a:pt x="31587" y="79680"/>
                  </a:lnTo>
                  <a:lnTo>
                    <a:pt x="46990" y="42199"/>
                  </a:lnTo>
                  <a:lnTo>
                    <a:pt x="83941" y="10159"/>
                  </a:lnTo>
                  <a:lnTo>
                    <a:pt x="80766" y="0"/>
                  </a:lnTo>
                  <a:close/>
                </a:path>
              </a:pathLst>
            </a:custGeom>
            <a:solidFill>
              <a:srgbClr val="F98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24599" y="4169663"/>
              <a:ext cx="1754505" cy="175260"/>
            </a:xfrm>
            <a:custGeom>
              <a:avLst/>
              <a:gdLst/>
              <a:ahLst/>
              <a:cxnLst/>
              <a:rect l="l" t="t" r="r" b="b"/>
              <a:pathLst>
                <a:path w="1754504" h="175260">
                  <a:moveTo>
                    <a:pt x="1754124" y="0"/>
                  </a:moveTo>
                  <a:lnTo>
                    <a:pt x="1722369" y="44224"/>
                  </a:lnTo>
                  <a:lnTo>
                    <a:pt x="1686004" y="61960"/>
                  </a:lnTo>
                  <a:lnTo>
                    <a:pt x="1638939" y="75663"/>
                  </a:lnTo>
                  <a:lnTo>
                    <a:pt x="1583394" y="84499"/>
                  </a:lnTo>
                  <a:lnTo>
                    <a:pt x="1521586" y="87630"/>
                  </a:lnTo>
                  <a:lnTo>
                    <a:pt x="1109599" y="87630"/>
                  </a:lnTo>
                  <a:lnTo>
                    <a:pt x="1047791" y="90760"/>
                  </a:lnTo>
                  <a:lnTo>
                    <a:pt x="992246" y="99596"/>
                  </a:lnTo>
                  <a:lnTo>
                    <a:pt x="945181" y="113299"/>
                  </a:lnTo>
                  <a:lnTo>
                    <a:pt x="908816" y="131035"/>
                  </a:lnTo>
                  <a:lnTo>
                    <a:pt x="877061" y="175260"/>
                  </a:lnTo>
                  <a:lnTo>
                    <a:pt x="868753" y="151967"/>
                  </a:lnTo>
                  <a:lnTo>
                    <a:pt x="808942" y="113299"/>
                  </a:lnTo>
                  <a:lnTo>
                    <a:pt x="761877" y="99596"/>
                  </a:lnTo>
                  <a:lnTo>
                    <a:pt x="706332" y="90760"/>
                  </a:lnTo>
                  <a:lnTo>
                    <a:pt x="644525" y="87630"/>
                  </a:lnTo>
                  <a:lnTo>
                    <a:pt x="232536" y="87630"/>
                  </a:lnTo>
                  <a:lnTo>
                    <a:pt x="170729" y="84499"/>
                  </a:lnTo>
                  <a:lnTo>
                    <a:pt x="115184" y="75663"/>
                  </a:lnTo>
                  <a:lnTo>
                    <a:pt x="68119" y="61960"/>
                  </a:lnTo>
                  <a:lnTo>
                    <a:pt x="31754" y="44224"/>
                  </a:lnTo>
                  <a:lnTo>
                    <a:pt x="8308" y="23292"/>
                  </a:lnTo>
                  <a:lnTo>
                    <a:pt x="0" y="0"/>
                  </a:lnTo>
                </a:path>
              </a:pathLst>
            </a:custGeom>
            <a:ln w="6096">
              <a:solidFill>
                <a:srgbClr val="F98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02766" y="4961001"/>
            <a:ext cx="875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350" algn="l"/>
              </a:tabLst>
            </a:pP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𝑞	𝑆 </a:t>
            </a:r>
            <a:r>
              <a:rPr sz="2000" spc="-21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1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35353" y="5081396"/>
            <a:ext cx="8255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77825" algn="l"/>
                <a:tab pos="730250" algn="l"/>
              </a:tabLst>
            </a:pPr>
            <a:r>
              <a:rPr sz="1450" spc="180" dirty="0">
                <a:solidFill>
                  <a:srgbClr val="00AFEF"/>
                </a:solidFill>
                <a:latin typeface="Cambria Math"/>
                <a:cs typeface="Cambria Math"/>
              </a:rPr>
              <a:t>𝜋	𝑡	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12439" y="5036692"/>
            <a:ext cx="737870" cy="236220"/>
          </a:xfrm>
          <a:custGeom>
            <a:avLst/>
            <a:gdLst/>
            <a:ahLst/>
            <a:cxnLst/>
            <a:rect l="l" t="t" r="r" b="b"/>
            <a:pathLst>
              <a:path w="737870" h="236220">
                <a:moveTo>
                  <a:pt x="662432" y="0"/>
                </a:moveTo>
                <a:lnTo>
                  <a:pt x="659002" y="9524"/>
                </a:lnTo>
                <a:lnTo>
                  <a:pt x="672643" y="15501"/>
                </a:lnTo>
                <a:lnTo>
                  <a:pt x="684402" y="23717"/>
                </a:lnTo>
                <a:lnTo>
                  <a:pt x="708257" y="61652"/>
                </a:lnTo>
                <a:lnTo>
                  <a:pt x="716026" y="116712"/>
                </a:lnTo>
                <a:lnTo>
                  <a:pt x="715164" y="137477"/>
                </a:lnTo>
                <a:lnTo>
                  <a:pt x="702056" y="188340"/>
                </a:lnTo>
                <a:lnTo>
                  <a:pt x="672838" y="220237"/>
                </a:lnTo>
                <a:lnTo>
                  <a:pt x="659384" y="226186"/>
                </a:lnTo>
                <a:lnTo>
                  <a:pt x="662432" y="235711"/>
                </a:lnTo>
                <a:lnTo>
                  <a:pt x="707419" y="208994"/>
                </a:lnTo>
                <a:lnTo>
                  <a:pt x="732758" y="159607"/>
                </a:lnTo>
                <a:lnTo>
                  <a:pt x="737615" y="117982"/>
                </a:lnTo>
                <a:lnTo>
                  <a:pt x="736399" y="96335"/>
                </a:lnTo>
                <a:lnTo>
                  <a:pt x="726632" y="57993"/>
                </a:lnTo>
                <a:lnTo>
                  <a:pt x="694436" y="15112"/>
                </a:lnTo>
                <a:lnTo>
                  <a:pt x="679481" y="6163"/>
                </a:lnTo>
                <a:lnTo>
                  <a:pt x="662432" y="0"/>
                </a:lnTo>
                <a:close/>
              </a:path>
              <a:path w="737870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4" y="235711"/>
                </a:lnTo>
                <a:lnTo>
                  <a:pt x="78232" y="226186"/>
                </a:lnTo>
                <a:lnTo>
                  <a:pt x="64775" y="220237"/>
                </a:lnTo>
                <a:lnTo>
                  <a:pt x="53165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90" y="15501"/>
                </a:lnTo>
                <a:lnTo>
                  <a:pt x="78612" y="9524"/>
                </a:lnTo>
                <a:lnTo>
                  <a:pt x="7518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24429" y="4961001"/>
            <a:ext cx="11595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2000" spc="11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𝑞	𝑆 </a:t>
            </a:r>
            <a:r>
              <a:rPr sz="2000" spc="-21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1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0482" y="5081396"/>
            <a:ext cx="8255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77825" algn="l"/>
                <a:tab pos="730250" algn="l"/>
              </a:tabLst>
            </a:pPr>
            <a:r>
              <a:rPr sz="1450" spc="180" dirty="0">
                <a:solidFill>
                  <a:srgbClr val="00AFEF"/>
                </a:solidFill>
                <a:latin typeface="Cambria Math"/>
                <a:cs typeface="Cambria Math"/>
              </a:rPr>
              <a:t>𝜋	𝑡	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53564" y="4829683"/>
            <a:ext cx="6163945" cy="648970"/>
          </a:xfrm>
          <a:custGeom>
            <a:avLst/>
            <a:gdLst/>
            <a:ahLst/>
            <a:cxnLst/>
            <a:rect l="l" t="t" r="r" b="b"/>
            <a:pathLst>
              <a:path w="6163945" h="648970">
                <a:moveTo>
                  <a:pt x="6052688" y="0"/>
                </a:moveTo>
                <a:lnTo>
                  <a:pt x="6046846" y="9271"/>
                </a:lnTo>
                <a:lnTo>
                  <a:pt x="6067515" y="34083"/>
                </a:lnTo>
                <a:lnTo>
                  <a:pt x="6085708" y="63754"/>
                </a:lnTo>
                <a:lnTo>
                  <a:pt x="6114664" y="137668"/>
                </a:lnTo>
                <a:lnTo>
                  <a:pt x="6125165" y="180623"/>
                </a:lnTo>
                <a:lnTo>
                  <a:pt x="6132666" y="226044"/>
                </a:lnTo>
                <a:lnTo>
                  <a:pt x="6137167" y="273917"/>
                </a:lnTo>
                <a:lnTo>
                  <a:pt x="6138667" y="324231"/>
                </a:lnTo>
                <a:lnTo>
                  <a:pt x="6137169" y="373546"/>
                </a:lnTo>
                <a:lnTo>
                  <a:pt x="6132682" y="420909"/>
                </a:lnTo>
                <a:lnTo>
                  <a:pt x="6125219" y="466320"/>
                </a:lnTo>
                <a:lnTo>
                  <a:pt x="6114791" y="509778"/>
                </a:lnTo>
                <a:lnTo>
                  <a:pt x="6101603" y="549812"/>
                </a:lnTo>
                <a:lnTo>
                  <a:pt x="6085867" y="584787"/>
                </a:lnTo>
                <a:lnTo>
                  <a:pt x="6046846" y="639699"/>
                </a:lnTo>
                <a:lnTo>
                  <a:pt x="6052688" y="648843"/>
                </a:lnTo>
                <a:lnTo>
                  <a:pt x="6098487" y="594264"/>
                </a:lnTo>
                <a:lnTo>
                  <a:pt x="6117428" y="558617"/>
                </a:lnTo>
                <a:lnTo>
                  <a:pt x="6133714" y="517398"/>
                </a:lnTo>
                <a:lnTo>
                  <a:pt x="6146862" y="472247"/>
                </a:lnTo>
                <a:lnTo>
                  <a:pt x="6156225" y="424989"/>
                </a:lnTo>
                <a:lnTo>
                  <a:pt x="6161825" y="375612"/>
                </a:lnTo>
                <a:lnTo>
                  <a:pt x="6163686" y="324104"/>
                </a:lnTo>
                <a:lnTo>
                  <a:pt x="6161825" y="271910"/>
                </a:lnTo>
                <a:lnTo>
                  <a:pt x="6156225" y="222218"/>
                </a:lnTo>
                <a:lnTo>
                  <a:pt x="6146862" y="175049"/>
                </a:lnTo>
                <a:lnTo>
                  <a:pt x="6133714" y="130429"/>
                </a:lnTo>
                <a:lnTo>
                  <a:pt x="6117428" y="89761"/>
                </a:lnTo>
                <a:lnTo>
                  <a:pt x="6098487" y="54451"/>
                </a:lnTo>
                <a:lnTo>
                  <a:pt x="6076903" y="24522"/>
                </a:lnTo>
                <a:lnTo>
                  <a:pt x="6052688" y="0"/>
                </a:lnTo>
                <a:close/>
              </a:path>
              <a:path w="6163945" h="648970">
                <a:moveTo>
                  <a:pt x="111120" y="0"/>
                </a:moveTo>
                <a:lnTo>
                  <a:pt x="65320" y="54451"/>
                </a:lnTo>
                <a:lnTo>
                  <a:pt x="46380" y="89761"/>
                </a:lnTo>
                <a:lnTo>
                  <a:pt x="30094" y="130429"/>
                </a:lnTo>
                <a:lnTo>
                  <a:pt x="16926" y="175049"/>
                </a:lnTo>
                <a:lnTo>
                  <a:pt x="7520" y="222218"/>
                </a:lnTo>
                <a:lnTo>
                  <a:pt x="1876" y="271910"/>
                </a:lnTo>
                <a:lnTo>
                  <a:pt x="0" y="324231"/>
                </a:lnTo>
                <a:lnTo>
                  <a:pt x="1876" y="375612"/>
                </a:lnTo>
                <a:lnTo>
                  <a:pt x="7520" y="424989"/>
                </a:lnTo>
                <a:lnTo>
                  <a:pt x="16926" y="472247"/>
                </a:lnTo>
                <a:lnTo>
                  <a:pt x="30094" y="517398"/>
                </a:lnTo>
                <a:lnTo>
                  <a:pt x="46380" y="558617"/>
                </a:lnTo>
                <a:lnTo>
                  <a:pt x="65320" y="594264"/>
                </a:lnTo>
                <a:lnTo>
                  <a:pt x="111120" y="648843"/>
                </a:lnTo>
                <a:lnTo>
                  <a:pt x="116962" y="639699"/>
                </a:lnTo>
                <a:lnTo>
                  <a:pt x="96201" y="614737"/>
                </a:lnTo>
                <a:lnTo>
                  <a:pt x="77941" y="584787"/>
                </a:lnTo>
                <a:lnTo>
                  <a:pt x="62205" y="549812"/>
                </a:lnTo>
                <a:lnTo>
                  <a:pt x="49017" y="509778"/>
                </a:lnTo>
                <a:lnTo>
                  <a:pt x="38589" y="466320"/>
                </a:lnTo>
                <a:lnTo>
                  <a:pt x="31126" y="420909"/>
                </a:lnTo>
                <a:lnTo>
                  <a:pt x="26639" y="373546"/>
                </a:lnTo>
                <a:lnTo>
                  <a:pt x="25145" y="324104"/>
                </a:lnTo>
                <a:lnTo>
                  <a:pt x="26639" y="273917"/>
                </a:lnTo>
                <a:lnTo>
                  <a:pt x="31126" y="226044"/>
                </a:lnTo>
                <a:lnTo>
                  <a:pt x="38589" y="180623"/>
                </a:lnTo>
                <a:lnTo>
                  <a:pt x="49017" y="137668"/>
                </a:lnTo>
                <a:lnTo>
                  <a:pt x="62259" y="98282"/>
                </a:lnTo>
                <a:lnTo>
                  <a:pt x="96219" y="34083"/>
                </a:lnTo>
                <a:lnTo>
                  <a:pt x="116962" y="9271"/>
                </a:lnTo>
                <a:lnTo>
                  <a:pt x="111120" y="0"/>
                </a:lnTo>
                <a:close/>
              </a:path>
            </a:pathLst>
          </a:custGeom>
          <a:solidFill>
            <a:srgbClr val="F98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14698" y="4961001"/>
            <a:ext cx="8401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4845" algn="l"/>
              </a:tabLst>
            </a:pP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000" spc="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𝛼	</a:t>
            </a:r>
            <a:r>
              <a:rPr sz="2000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23942" y="5081396"/>
            <a:ext cx="35433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204" dirty="0">
                <a:solidFill>
                  <a:srgbClr val="6FAC46"/>
                </a:solidFill>
                <a:latin typeface="Cambria Math"/>
                <a:cs typeface="Cambria Math"/>
              </a:rPr>
              <a:t>𝑡</a:t>
            </a:r>
            <a:r>
              <a:rPr sz="1450" spc="-20" dirty="0">
                <a:solidFill>
                  <a:srgbClr val="6FAC46"/>
                </a:solidFill>
                <a:latin typeface="Cambria Math"/>
                <a:cs typeface="Cambria Math"/>
              </a:rPr>
              <a:t>+</a:t>
            </a:r>
            <a:r>
              <a:rPr sz="1450" spc="40" dirty="0">
                <a:solidFill>
                  <a:srgbClr val="6FAC46"/>
                </a:solidFill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76976" y="5036692"/>
            <a:ext cx="856615" cy="236220"/>
          </a:xfrm>
          <a:custGeom>
            <a:avLst/>
            <a:gdLst/>
            <a:ahLst/>
            <a:cxnLst/>
            <a:rect l="l" t="t" r="r" b="b"/>
            <a:pathLst>
              <a:path w="856615" h="236220">
                <a:moveTo>
                  <a:pt x="280415" y="1777"/>
                </a:moveTo>
                <a:lnTo>
                  <a:pt x="261365" y="1777"/>
                </a:lnTo>
                <a:lnTo>
                  <a:pt x="261365" y="233044"/>
                </a:lnTo>
                <a:lnTo>
                  <a:pt x="280415" y="233044"/>
                </a:lnTo>
                <a:lnTo>
                  <a:pt x="280415" y="1777"/>
                </a:lnTo>
                <a:close/>
              </a:path>
              <a:path w="856615" h="236220">
                <a:moveTo>
                  <a:pt x="781303" y="0"/>
                </a:moveTo>
                <a:lnTo>
                  <a:pt x="777875" y="9524"/>
                </a:lnTo>
                <a:lnTo>
                  <a:pt x="791515" y="15501"/>
                </a:lnTo>
                <a:lnTo>
                  <a:pt x="803274" y="23717"/>
                </a:lnTo>
                <a:lnTo>
                  <a:pt x="827129" y="61652"/>
                </a:lnTo>
                <a:lnTo>
                  <a:pt x="834898" y="116712"/>
                </a:lnTo>
                <a:lnTo>
                  <a:pt x="834036" y="137477"/>
                </a:lnTo>
                <a:lnTo>
                  <a:pt x="820927" y="188340"/>
                </a:lnTo>
                <a:lnTo>
                  <a:pt x="791710" y="220237"/>
                </a:lnTo>
                <a:lnTo>
                  <a:pt x="778255" y="226186"/>
                </a:lnTo>
                <a:lnTo>
                  <a:pt x="781303" y="235711"/>
                </a:lnTo>
                <a:lnTo>
                  <a:pt x="826291" y="208994"/>
                </a:lnTo>
                <a:lnTo>
                  <a:pt x="851630" y="159607"/>
                </a:lnTo>
                <a:lnTo>
                  <a:pt x="856488" y="117982"/>
                </a:lnTo>
                <a:lnTo>
                  <a:pt x="855271" y="96335"/>
                </a:lnTo>
                <a:lnTo>
                  <a:pt x="845504" y="57993"/>
                </a:lnTo>
                <a:lnTo>
                  <a:pt x="813307" y="15112"/>
                </a:lnTo>
                <a:lnTo>
                  <a:pt x="798353" y="6163"/>
                </a:lnTo>
                <a:lnTo>
                  <a:pt x="781303" y="0"/>
                </a:lnTo>
                <a:close/>
              </a:path>
              <a:path w="856615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4" y="235711"/>
                </a:lnTo>
                <a:lnTo>
                  <a:pt x="78232" y="226186"/>
                </a:lnTo>
                <a:lnTo>
                  <a:pt x="64775" y="220237"/>
                </a:lnTo>
                <a:lnTo>
                  <a:pt x="53165" y="211931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90" y="15501"/>
                </a:lnTo>
                <a:lnTo>
                  <a:pt x="78612" y="9524"/>
                </a:lnTo>
                <a:lnTo>
                  <a:pt x="751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018659" y="4961001"/>
            <a:ext cx="12166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000" spc="-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spc="15" dirty="0">
                <a:solidFill>
                  <a:srgbClr val="6FAC46"/>
                </a:solidFill>
                <a:latin typeface="Cambria Math"/>
                <a:cs typeface="Cambria Math"/>
              </a:rPr>
              <a:t>𝛾</a:t>
            </a:r>
            <a:r>
              <a:rPr sz="2000" spc="15" dirty="0">
                <a:solidFill>
                  <a:srgbClr val="F98300"/>
                </a:solidFill>
                <a:latin typeface="Cambria Math"/>
                <a:cs typeface="Cambria Math"/>
              </a:rPr>
              <a:t>∑</a:t>
            </a:r>
            <a:r>
              <a:rPr sz="2000" spc="15" dirty="0">
                <a:solidFill>
                  <a:srgbClr val="FF0000"/>
                </a:solidFill>
                <a:latin typeface="Cambria Math"/>
                <a:cs typeface="Cambria Math"/>
              </a:rPr>
              <a:t>𝜋</a:t>
            </a:r>
            <a:r>
              <a:rPr sz="2000" spc="4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𝑎</a:t>
            </a:r>
            <a:r>
              <a:rPr sz="2000" spc="2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98489" y="5081396"/>
            <a:ext cx="3556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215" dirty="0">
                <a:solidFill>
                  <a:srgbClr val="FF0000"/>
                </a:solidFill>
                <a:latin typeface="Cambria Math"/>
                <a:cs typeface="Cambria Math"/>
              </a:rPr>
              <a:t>𝑡</a:t>
            </a:r>
            <a:r>
              <a:rPr sz="1450" spc="-20" dirty="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sz="1450" spc="4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97980" y="4844669"/>
            <a:ext cx="1057910" cy="318770"/>
          </a:xfrm>
          <a:custGeom>
            <a:avLst/>
            <a:gdLst/>
            <a:ahLst/>
            <a:cxnLst/>
            <a:rect l="l" t="t" r="r" b="b"/>
            <a:pathLst>
              <a:path w="1057909" h="318770">
                <a:moveTo>
                  <a:pt x="251841" y="9525"/>
                </a:moveTo>
                <a:lnTo>
                  <a:pt x="248412" y="0"/>
                </a:lnTo>
                <a:lnTo>
                  <a:pt x="231330" y="6172"/>
                </a:lnTo>
                <a:lnTo>
                  <a:pt x="216344" y="15113"/>
                </a:lnTo>
                <a:lnTo>
                  <a:pt x="184150" y="58000"/>
                </a:lnTo>
                <a:lnTo>
                  <a:pt x="174434" y="96342"/>
                </a:lnTo>
                <a:lnTo>
                  <a:pt x="173228" y="117983"/>
                </a:lnTo>
                <a:lnTo>
                  <a:pt x="174434" y="139636"/>
                </a:lnTo>
                <a:lnTo>
                  <a:pt x="184150" y="177927"/>
                </a:lnTo>
                <a:lnTo>
                  <a:pt x="216293" y="220662"/>
                </a:lnTo>
                <a:lnTo>
                  <a:pt x="248412" y="235712"/>
                </a:lnTo>
                <a:lnTo>
                  <a:pt x="251460" y="226187"/>
                </a:lnTo>
                <a:lnTo>
                  <a:pt x="237998" y="220243"/>
                </a:lnTo>
                <a:lnTo>
                  <a:pt x="226390" y="211937"/>
                </a:lnTo>
                <a:lnTo>
                  <a:pt x="202565" y="173291"/>
                </a:lnTo>
                <a:lnTo>
                  <a:pt x="194691" y="116713"/>
                </a:lnTo>
                <a:lnTo>
                  <a:pt x="195567" y="96570"/>
                </a:lnTo>
                <a:lnTo>
                  <a:pt x="208661" y="46863"/>
                </a:lnTo>
                <a:lnTo>
                  <a:pt x="238213" y="15506"/>
                </a:lnTo>
                <a:lnTo>
                  <a:pt x="251841" y="9525"/>
                </a:lnTo>
                <a:close/>
              </a:path>
              <a:path w="1057909" h="318770">
                <a:moveTo>
                  <a:pt x="453644" y="1778"/>
                </a:moveTo>
                <a:lnTo>
                  <a:pt x="434594" y="1778"/>
                </a:lnTo>
                <a:lnTo>
                  <a:pt x="434594" y="233045"/>
                </a:lnTo>
                <a:lnTo>
                  <a:pt x="453644" y="233045"/>
                </a:lnTo>
                <a:lnTo>
                  <a:pt x="453644" y="1778"/>
                </a:lnTo>
                <a:close/>
              </a:path>
              <a:path w="1057909" h="318770">
                <a:moveTo>
                  <a:pt x="1031240" y="117983"/>
                </a:moveTo>
                <a:lnTo>
                  <a:pt x="1026363" y="76352"/>
                </a:lnTo>
                <a:lnTo>
                  <a:pt x="1000912" y="26835"/>
                </a:lnTo>
                <a:lnTo>
                  <a:pt x="956056" y="0"/>
                </a:lnTo>
                <a:lnTo>
                  <a:pt x="952627" y="9525"/>
                </a:lnTo>
                <a:lnTo>
                  <a:pt x="966266" y="15506"/>
                </a:lnTo>
                <a:lnTo>
                  <a:pt x="978027" y="23723"/>
                </a:lnTo>
                <a:lnTo>
                  <a:pt x="1001877" y="61658"/>
                </a:lnTo>
                <a:lnTo>
                  <a:pt x="1009650" y="116713"/>
                </a:lnTo>
                <a:lnTo>
                  <a:pt x="1008786" y="137477"/>
                </a:lnTo>
                <a:lnTo>
                  <a:pt x="995680" y="188341"/>
                </a:lnTo>
                <a:lnTo>
                  <a:pt x="966457" y="220243"/>
                </a:lnTo>
                <a:lnTo>
                  <a:pt x="953008" y="226187"/>
                </a:lnTo>
                <a:lnTo>
                  <a:pt x="956056" y="235712"/>
                </a:lnTo>
                <a:lnTo>
                  <a:pt x="1001039" y="209003"/>
                </a:lnTo>
                <a:lnTo>
                  <a:pt x="1026375" y="159613"/>
                </a:lnTo>
                <a:lnTo>
                  <a:pt x="1030020" y="139636"/>
                </a:lnTo>
                <a:lnTo>
                  <a:pt x="1031240" y="117983"/>
                </a:lnTo>
                <a:close/>
              </a:path>
              <a:path w="1057909" h="318770">
                <a:moveTo>
                  <a:pt x="1057656" y="301498"/>
                </a:moveTo>
                <a:lnTo>
                  <a:pt x="0" y="301498"/>
                </a:lnTo>
                <a:lnTo>
                  <a:pt x="0" y="318262"/>
                </a:lnTo>
                <a:lnTo>
                  <a:pt x="1057656" y="318262"/>
                </a:lnTo>
                <a:lnTo>
                  <a:pt x="1057656" y="3014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65341" y="4768418"/>
            <a:ext cx="10102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𝜇</a:t>
            </a:r>
            <a:r>
              <a:rPr sz="2000" spc="40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𝑎</a:t>
            </a:r>
            <a:r>
              <a:rPr sz="2000" spc="19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r>
              <a:rPr sz="2175" spc="15" baseline="-15325" dirty="0">
                <a:solidFill>
                  <a:srgbClr val="FF0000"/>
                </a:solidFill>
                <a:latin typeface="Cambria Math"/>
                <a:cs typeface="Cambria Math"/>
              </a:rPr>
              <a:t>𝑡+1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77304" y="5207380"/>
            <a:ext cx="856615" cy="236220"/>
          </a:xfrm>
          <a:custGeom>
            <a:avLst/>
            <a:gdLst/>
            <a:ahLst/>
            <a:cxnLst/>
            <a:rect l="l" t="t" r="r" b="b"/>
            <a:pathLst>
              <a:path w="856615" h="236220">
                <a:moveTo>
                  <a:pt x="280416" y="1778"/>
                </a:moveTo>
                <a:lnTo>
                  <a:pt x="261366" y="1778"/>
                </a:lnTo>
                <a:lnTo>
                  <a:pt x="261366" y="233045"/>
                </a:lnTo>
                <a:lnTo>
                  <a:pt x="280416" y="233045"/>
                </a:lnTo>
                <a:lnTo>
                  <a:pt x="280416" y="1778"/>
                </a:lnTo>
                <a:close/>
              </a:path>
              <a:path w="856615" h="236220">
                <a:moveTo>
                  <a:pt x="781303" y="0"/>
                </a:moveTo>
                <a:lnTo>
                  <a:pt x="777875" y="9525"/>
                </a:lnTo>
                <a:lnTo>
                  <a:pt x="791515" y="15501"/>
                </a:lnTo>
                <a:lnTo>
                  <a:pt x="803275" y="23717"/>
                </a:lnTo>
                <a:lnTo>
                  <a:pt x="827129" y="61652"/>
                </a:lnTo>
                <a:lnTo>
                  <a:pt x="834898" y="116713"/>
                </a:lnTo>
                <a:lnTo>
                  <a:pt x="834036" y="137477"/>
                </a:lnTo>
                <a:lnTo>
                  <a:pt x="820927" y="188341"/>
                </a:lnTo>
                <a:lnTo>
                  <a:pt x="791710" y="220237"/>
                </a:lnTo>
                <a:lnTo>
                  <a:pt x="778255" y="226187"/>
                </a:lnTo>
                <a:lnTo>
                  <a:pt x="781303" y="235712"/>
                </a:lnTo>
                <a:lnTo>
                  <a:pt x="826291" y="208994"/>
                </a:lnTo>
                <a:lnTo>
                  <a:pt x="851630" y="159607"/>
                </a:lnTo>
                <a:lnTo>
                  <a:pt x="856488" y="117983"/>
                </a:lnTo>
                <a:lnTo>
                  <a:pt x="855271" y="96335"/>
                </a:lnTo>
                <a:lnTo>
                  <a:pt x="845504" y="57993"/>
                </a:lnTo>
                <a:lnTo>
                  <a:pt x="813308" y="15113"/>
                </a:lnTo>
                <a:lnTo>
                  <a:pt x="798353" y="6163"/>
                </a:lnTo>
                <a:lnTo>
                  <a:pt x="781303" y="0"/>
                </a:lnTo>
                <a:close/>
              </a:path>
              <a:path w="856615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4" y="235712"/>
                </a:lnTo>
                <a:lnTo>
                  <a:pt x="78231" y="226187"/>
                </a:lnTo>
                <a:lnTo>
                  <a:pt x="64777" y="220237"/>
                </a:lnTo>
                <a:lnTo>
                  <a:pt x="53181" y="211931"/>
                </a:lnTo>
                <a:lnTo>
                  <a:pt x="29392" y="173291"/>
                </a:lnTo>
                <a:lnTo>
                  <a:pt x="21463" y="116713"/>
                </a:lnTo>
                <a:lnTo>
                  <a:pt x="22344" y="96565"/>
                </a:lnTo>
                <a:lnTo>
                  <a:pt x="35560" y="46863"/>
                </a:lnTo>
                <a:lnTo>
                  <a:pt x="64992" y="15501"/>
                </a:lnTo>
                <a:lnTo>
                  <a:pt x="78613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660768" y="5131689"/>
            <a:ext cx="10191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𝜋</a:t>
            </a:r>
            <a:r>
              <a:rPr sz="2000" spc="39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𝑎</a:t>
            </a:r>
            <a:r>
              <a:rPr sz="2000" spc="2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r>
              <a:rPr sz="2175" spc="15" baseline="-15325" dirty="0">
                <a:solidFill>
                  <a:srgbClr val="FF0000"/>
                </a:solidFill>
                <a:latin typeface="Cambria Math"/>
                <a:cs typeface="Cambria Math"/>
              </a:rPr>
              <a:t>𝑡+1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04784" y="4961001"/>
            <a:ext cx="30283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830830" algn="l"/>
              </a:tabLst>
            </a:pP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175" spc="52" baseline="-153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(𝑆</a:t>
            </a:r>
            <a:r>
              <a:rPr sz="2175" spc="52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𝑡+1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1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15" dirty="0">
                <a:solidFill>
                  <a:srgbClr val="00AFEF"/>
                </a:solidFill>
                <a:latin typeface="Cambria Math"/>
                <a:cs typeface="Cambria Math"/>
              </a:rPr>
              <a:t>𝑎)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 −</a:t>
            </a:r>
            <a:r>
              <a:rPr sz="2000" spc="1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175" spc="67" baseline="-153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(𝑆</a:t>
            </a:r>
            <a:r>
              <a:rPr sz="2175" spc="67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0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6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175" spc="89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60" dirty="0">
                <a:solidFill>
                  <a:srgbClr val="00AFEF"/>
                </a:solidFill>
                <a:latin typeface="Cambria Math"/>
                <a:cs typeface="Cambria Math"/>
              </a:rPr>
              <a:t>)	</a:t>
            </a:r>
            <a:r>
              <a:rPr sz="2000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767821" y="5081396"/>
            <a:ext cx="107314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180" dirty="0">
                <a:solidFill>
                  <a:srgbClr val="AD78D5"/>
                </a:solidFill>
                <a:latin typeface="Cambria Math"/>
                <a:cs typeface="Cambria Math"/>
              </a:rPr>
              <a:t>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79219" y="5886640"/>
            <a:ext cx="813435" cy="258445"/>
          </a:xfrm>
          <a:custGeom>
            <a:avLst/>
            <a:gdLst/>
            <a:ahLst/>
            <a:cxnLst/>
            <a:rect l="l" t="t" r="r" b="b"/>
            <a:pathLst>
              <a:path w="813435" h="258445">
                <a:moveTo>
                  <a:pt x="731138" y="0"/>
                </a:moveTo>
                <a:lnTo>
                  <a:pt x="727456" y="10477"/>
                </a:lnTo>
                <a:lnTo>
                  <a:pt x="742410" y="16971"/>
                </a:lnTo>
                <a:lnTo>
                  <a:pt x="755269" y="25957"/>
                </a:lnTo>
                <a:lnTo>
                  <a:pt x="781367" y="67597"/>
                </a:lnTo>
                <a:lnTo>
                  <a:pt x="788987" y="105825"/>
                </a:lnTo>
                <a:lnTo>
                  <a:pt x="789939" y="127863"/>
                </a:lnTo>
                <a:lnTo>
                  <a:pt x="788985" y="150649"/>
                </a:lnTo>
                <a:lnTo>
                  <a:pt x="781313" y="189939"/>
                </a:lnTo>
                <a:lnTo>
                  <a:pt x="755253" y="232249"/>
                </a:lnTo>
                <a:lnTo>
                  <a:pt x="727837" y="247840"/>
                </a:lnTo>
                <a:lnTo>
                  <a:pt x="731138" y="258330"/>
                </a:lnTo>
                <a:lnTo>
                  <a:pt x="766349" y="241795"/>
                </a:lnTo>
                <a:lnTo>
                  <a:pt x="792226" y="213182"/>
                </a:lnTo>
                <a:lnTo>
                  <a:pt x="808164" y="174866"/>
                </a:lnTo>
                <a:lnTo>
                  <a:pt x="813435" y="129235"/>
                </a:lnTo>
                <a:lnTo>
                  <a:pt x="812103" y="105549"/>
                </a:lnTo>
                <a:lnTo>
                  <a:pt x="801487" y="63568"/>
                </a:lnTo>
                <a:lnTo>
                  <a:pt x="780395" y="29400"/>
                </a:lnTo>
                <a:lnTo>
                  <a:pt x="749827" y="6759"/>
                </a:lnTo>
                <a:lnTo>
                  <a:pt x="731138" y="0"/>
                </a:lnTo>
                <a:close/>
              </a:path>
              <a:path w="813435" h="258445">
                <a:moveTo>
                  <a:pt x="82423" y="0"/>
                </a:moveTo>
                <a:lnTo>
                  <a:pt x="47259" y="16560"/>
                </a:lnTo>
                <a:lnTo>
                  <a:pt x="21336" y="45275"/>
                </a:lnTo>
                <a:lnTo>
                  <a:pt x="5333" y="83659"/>
                </a:lnTo>
                <a:lnTo>
                  <a:pt x="0" y="129235"/>
                </a:lnTo>
                <a:lnTo>
                  <a:pt x="1331" y="152963"/>
                </a:lnTo>
                <a:lnTo>
                  <a:pt x="11947" y="194939"/>
                </a:lnTo>
                <a:lnTo>
                  <a:pt x="33023" y="228998"/>
                </a:lnTo>
                <a:lnTo>
                  <a:pt x="82423" y="258330"/>
                </a:lnTo>
                <a:lnTo>
                  <a:pt x="85598" y="247840"/>
                </a:lnTo>
                <a:lnTo>
                  <a:pt x="70901" y="241323"/>
                </a:lnTo>
                <a:lnTo>
                  <a:pt x="58229" y="232249"/>
                </a:lnTo>
                <a:lnTo>
                  <a:pt x="32194" y="189939"/>
                </a:lnTo>
                <a:lnTo>
                  <a:pt x="24574" y="150649"/>
                </a:lnTo>
                <a:lnTo>
                  <a:pt x="23622" y="127863"/>
                </a:lnTo>
                <a:lnTo>
                  <a:pt x="24574" y="105825"/>
                </a:lnTo>
                <a:lnTo>
                  <a:pt x="32194" y="67597"/>
                </a:lnTo>
                <a:lnTo>
                  <a:pt x="58340" y="25957"/>
                </a:lnTo>
                <a:lnTo>
                  <a:pt x="86106" y="10477"/>
                </a:lnTo>
                <a:lnTo>
                  <a:pt x="824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26078" y="5886640"/>
            <a:ext cx="815340" cy="258445"/>
          </a:xfrm>
          <a:custGeom>
            <a:avLst/>
            <a:gdLst/>
            <a:ahLst/>
            <a:cxnLst/>
            <a:rect l="l" t="t" r="r" b="b"/>
            <a:pathLst>
              <a:path w="815339" h="258445">
                <a:moveTo>
                  <a:pt x="732663" y="0"/>
                </a:moveTo>
                <a:lnTo>
                  <a:pt x="728980" y="10477"/>
                </a:lnTo>
                <a:lnTo>
                  <a:pt x="743934" y="16971"/>
                </a:lnTo>
                <a:lnTo>
                  <a:pt x="756793" y="25957"/>
                </a:lnTo>
                <a:lnTo>
                  <a:pt x="782891" y="67597"/>
                </a:lnTo>
                <a:lnTo>
                  <a:pt x="790511" y="105825"/>
                </a:lnTo>
                <a:lnTo>
                  <a:pt x="791463" y="127863"/>
                </a:lnTo>
                <a:lnTo>
                  <a:pt x="790509" y="150649"/>
                </a:lnTo>
                <a:lnTo>
                  <a:pt x="782837" y="189939"/>
                </a:lnTo>
                <a:lnTo>
                  <a:pt x="756777" y="232249"/>
                </a:lnTo>
                <a:lnTo>
                  <a:pt x="729361" y="247840"/>
                </a:lnTo>
                <a:lnTo>
                  <a:pt x="732663" y="258330"/>
                </a:lnTo>
                <a:lnTo>
                  <a:pt x="767873" y="241795"/>
                </a:lnTo>
                <a:lnTo>
                  <a:pt x="793750" y="213182"/>
                </a:lnTo>
                <a:lnTo>
                  <a:pt x="809688" y="174866"/>
                </a:lnTo>
                <a:lnTo>
                  <a:pt x="814959" y="129235"/>
                </a:lnTo>
                <a:lnTo>
                  <a:pt x="813627" y="105549"/>
                </a:lnTo>
                <a:lnTo>
                  <a:pt x="803011" y="63568"/>
                </a:lnTo>
                <a:lnTo>
                  <a:pt x="781919" y="29400"/>
                </a:lnTo>
                <a:lnTo>
                  <a:pt x="751351" y="6759"/>
                </a:lnTo>
                <a:lnTo>
                  <a:pt x="732663" y="0"/>
                </a:lnTo>
                <a:close/>
              </a:path>
              <a:path w="815339" h="258445">
                <a:moveTo>
                  <a:pt x="82423" y="0"/>
                </a:moveTo>
                <a:lnTo>
                  <a:pt x="47259" y="16560"/>
                </a:lnTo>
                <a:lnTo>
                  <a:pt x="21336" y="45275"/>
                </a:lnTo>
                <a:lnTo>
                  <a:pt x="5334" y="83659"/>
                </a:lnTo>
                <a:lnTo>
                  <a:pt x="0" y="129235"/>
                </a:lnTo>
                <a:lnTo>
                  <a:pt x="1331" y="152963"/>
                </a:lnTo>
                <a:lnTo>
                  <a:pt x="11947" y="194939"/>
                </a:lnTo>
                <a:lnTo>
                  <a:pt x="33023" y="228998"/>
                </a:lnTo>
                <a:lnTo>
                  <a:pt x="82423" y="258330"/>
                </a:lnTo>
                <a:lnTo>
                  <a:pt x="85598" y="247840"/>
                </a:lnTo>
                <a:lnTo>
                  <a:pt x="70901" y="241323"/>
                </a:lnTo>
                <a:lnTo>
                  <a:pt x="58229" y="232249"/>
                </a:lnTo>
                <a:lnTo>
                  <a:pt x="32194" y="189939"/>
                </a:lnTo>
                <a:lnTo>
                  <a:pt x="24574" y="150649"/>
                </a:lnTo>
                <a:lnTo>
                  <a:pt x="23622" y="127863"/>
                </a:lnTo>
                <a:lnTo>
                  <a:pt x="24574" y="105825"/>
                </a:lnTo>
                <a:lnTo>
                  <a:pt x="32194" y="67597"/>
                </a:lnTo>
                <a:lnTo>
                  <a:pt x="58340" y="25957"/>
                </a:lnTo>
                <a:lnTo>
                  <a:pt x="86106" y="10477"/>
                </a:lnTo>
                <a:lnTo>
                  <a:pt x="824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4858639" y="5886640"/>
            <a:ext cx="5420995" cy="258445"/>
            <a:chOff x="4858639" y="5886640"/>
            <a:chExt cx="5420995" cy="258445"/>
          </a:xfrm>
        </p:grpSpPr>
        <p:sp>
          <p:nvSpPr>
            <p:cNvPr id="47" name="object 47"/>
            <p:cNvSpPr/>
            <p:nvPr/>
          </p:nvSpPr>
          <p:spPr>
            <a:xfrm>
              <a:off x="4858639" y="5886640"/>
              <a:ext cx="5420995" cy="258445"/>
            </a:xfrm>
            <a:custGeom>
              <a:avLst/>
              <a:gdLst/>
              <a:ahLst/>
              <a:cxnLst/>
              <a:rect l="l" t="t" r="r" b="b"/>
              <a:pathLst>
                <a:path w="5420995" h="258445">
                  <a:moveTo>
                    <a:pt x="5338191" y="0"/>
                  </a:moveTo>
                  <a:lnTo>
                    <a:pt x="5334508" y="10477"/>
                  </a:lnTo>
                  <a:lnTo>
                    <a:pt x="5349462" y="16971"/>
                  </a:lnTo>
                  <a:lnTo>
                    <a:pt x="5362321" y="25957"/>
                  </a:lnTo>
                  <a:lnTo>
                    <a:pt x="5388419" y="67597"/>
                  </a:lnTo>
                  <a:lnTo>
                    <a:pt x="5396039" y="105825"/>
                  </a:lnTo>
                  <a:lnTo>
                    <a:pt x="5396992" y="127863"/>
                  </a:lnTo>
                  <a:lnTo>
                    <a:pt x="5396037" y="150649"/>
                  </a:lnTo>
                  <a:lnTo>
                    <a:pt x="5388365" y="189939"/>
                  </a:lnTo>
                  <a:lnTo>
                    <a:pt x="5362305" y="232249"/>
                  </a:lnTo>
                  <a:lnTo>
                    <a:pt x="5334889" y="247840"/>
                  </a:lnTo>
                  <a:lnTo>
                    <a:pt x="5338191" y="258330"/>
                  </a:lnTo>
                  <a:lnTo>
                    <a:pt x="5373401" y="241795"/>
                  </a:lnTo>
                  <a:lnTo>
                    <a:pt x="5399278" y="213182"/>
                  </a:lnTo>
                  <a:lnTo>
                    <a:pt x="5415216" y="174866"/>
                  </a:lnTo>
                  <a:lnTo>
                    <a:pt x="5420487" y="129235"/>
                  </a:lnTo>
                  <a:lnTo>
                    <a:pt x="5419155" y="105549"/>
                  </a:lnTo>
                  <a:lnTo>
                    <a:pt x="5408539" y="63568"/>
                  </a:lnTo>
                  <a:lnTo>
                    <a:pt x="5387447" y="29400"/>
                  </a:lnTo>
                  <a:lnTo>
                    <a:pt x="5356879" y="6759"/>
                  </a:lnTo>
                  <a:lnTo>
                    <a:pt x="5338191" y="0"/>
                  </a:lnTo>
                  <a:close/>
                </a:path>
                <a:path w="5420995" h="258445">
                  <a:moveTo>
                    <a:pt x="82423" y="0"/>
                  </a:moveTo>
                  <a:lnTo>
                    <a:pt x="47259" y="16560"/>
                  </a:lnTo>
                  <a:lnTo>
                    <a:pt x="21336" y="45275"/>
                  </a:lnTo>
                  <a:lnTo>
                    <a:pt x="5334" y="83659"/>
                  </a:lnTo>
                  <a:lnTo>
                    <a:pt x="0" y="129235"/>
                  </a:lnTo>
                  <a:lnTo>
                    <a:pt x="1331" y="152963"/>
                  </a:lnTo>
                  <a:lnTo>
                    <a:pt x="11947" y="194939"/>
                  </a:lnTo>
                  <a:lnTo>
                    <a:pt x="33023" y="228998"/>
                  </a:lnTo>
                  <a:lnTo>
                    <a:pt x="82423" y="258330"/>
                  </a:lnTo>
                  <a:lnTo>
                    <a:pt x="85598" y="247840"/>
                  </a:lnTo>
                  <a:lnTo>
                    <a:pt x="70901" y="241323"/>
                  </a:lnTo>
                  <a:lnTo>
                    <a:pt x="58229" y="232249"/>
                  </a:lnTo>
                  <a:lnTo>
                    <a:pt x="32194" y="189939"/>
                  </a:lnTo>
                  <a:lnTo>
                    <a:pt x="24574" y="150649"/>
                  </a:lnTo>
                  <a:lnTo>
                    <a:pt x="23622" y="127863"/>
                  </a:lnTo>
                  <a:lnTo>
                    <a:pt x="24574" y="105825"/>
                  </a:lnTo>
                  <a:lnTo>
                    <a:pt x="32194" y="67597"/>
                  </a:lnTo>
                  <a:lnTo>
                    <a:pt x="58340" y="25957"/>
                  </a:lnTo>
                  <a:lnTo>
                    <a:pt x="86106" y="10477"/>
                  </a:lnTo>
                  <a:lnTo>
                    <a:pt x="82423" y="0"/>
                  </a:lnTo>
                  <a:close/>
                </a:path>
              </a:pathLst>
            </a:custGeom>
            <a:solidFill>
              <a:srgbClr val="F98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65875" y="5886640"/>
              <a:ext cx="941705" cy="258445"/>
            </a:xfrm>
            <a:custGeom>
              <a:avLst/>
              <a:gdLst/>
              <a:ahLst/>
              <a:cxnLst/>
              <a:rect l="l" t="t" r="r" b="b"/>
              <a:pathLst>
                <a:path w="941704" h="258445">
                  <a:moveTo>
                    <a:pt x="308991" y="1905"/>
                  </a:moveTo>
                  <a:lnTo>
                    <a:pt x="288035" y="1905"/>
                  </a:lnTo>
                  <a:lnTo>
                    <a:pt x="288035" y="255333"/>
                  </a:lnTo>
                  <a:lnTo>
                    <a:pt x="308991" y="255333"/>
                  </a:lnTo>
                  <a:lnTo>
                    <a:pt x="308991" y="1905"/>
                  </a:lnTo>
                  <a:close/>
                </a:path>
                <a:path w="941704" h="258445">
                  <a:moveTo>
                    <a:pt x="82423" y="0"/>
                  </a:moveTo>
                  <a:lnTo>
                    <a:pt x="47259" y="16560"/>
                  </a:lnTo>
                  <a:lnTo>
                    <a:pt x="21336" y="45275"/>
                  </a:lnTo>
                  <a:lnTo>
                    <a:pt x="5334" y="83659"/>
                  </a:lnTo>
                  <a:lnTo>
                    <a:pt x="0" y="129235"/>
                  </a:lnTo>
                  <a:lnTo>
                    <a:pt x="1331" y="152963"/>
                  </a:lnTo>
                  <a:lnTo>
                    <a:pt x="11947" y="194939"/>
                  </a:lnTo>
                  <a:lnTo>
                    <a:pt x="33023" y="228998"/>
                  </a:lnTo>
                  <a:lnTo>
                    <a:pt x="82423" y="258330"/>
                  </a:lnTo>
                  <a:lnTo>
                    <a:pt x="85598" y="247840"/>
                  </a:lnTo>
                  <a:lnTo>
                    <a:pt x="70901" y="241323"/>
                  </a:lnTo>
                  <a:lnTo>
                    <a:pt x="58229" y="232249"/>
                  </a:lnTo>
                  <a:lnTo>
                    <a:pt x="32194" y="189939"/>
                  </a:lnTo>
                  <a:lnTo>
                    <a:pt x="24574" y="150649"/>
                  </a:lnTo>
                  <a:lnTo>
                    <a:pt x="23622" y="127863"/>
                  </a:lnTo>
                  <a:lnTo>
                    <a:pt x="24574" y="105825"/>
                  </a:lnTo>
                  <a:lnTo>
                    <a:pt x="32194" y="67597"/>
                  </a:lnTo>
                  <a:lnTo>
                    <a:pt x="58340" y="25957"/>
                  </a:lnTo>
                  <a:lnTo>
                    <a:pt x="86105" y="10477"/>
                  </a:lnTo>
                  <a:lnTo>
                    <a:pt x="82423" y="0"/>
                  </a:lnTo>
                  <a:close/>
                </a:path>
                <a:path w="941704" h="258445">
                  <a:moveTo>
                    <a:pt x="859154" y="0"/>
                  </a:moveTo>
                  <a:lnTo>
                    <a:pt x="855472" y="10477"/>
                  </a:lnTo>
                  <a:lnTo>
                    <a:pt x="870426" y="16971"/>
                  </a:lnTo>
                  <a:lnTo>
                    <a:pt x="883285" y="25957"/>
                  </a:lnTo>
                  <a:lnTo>
                    <a:pt x="909383" y="67597"/>
                  </a:lnTo>
                  <a:lnTo>
                    <a:pt x="917003" y="105825"/>
                  </a:lnTo>
                  <a:lnTo>
                    <a:pt x="917955" y="127863"/>
                  </a:lnTo>
                  <a:lnTo>
                    <a:pt x="917001" y="150649"/>
                  </a:lnTo>
                  <a:lnTo>
                    <a:pt x="909329" y="189939"/>
                  </a:lnTo>
                  <a:lnTo>
                    <a:pt x="883269" y="232249"/>
                  </a:lnTo>
                  <a:lnTo>
                    <a:pt x="855852" y="247840"/>
                  </a:lnTo>
                  <a:lnTo>
                    <a:pt x="859154" y="258330"/>
                  </a:lnTo>
                  <a:lnTo>
                    <a:pt x="894365" y="241795"/>
                  </a:lnTo>
                  <a:lnTo>
                    <a:pt x="920242" y="213182"/>
                  </a:lnTo>
                  <a:lnTo>
                    <a:pt x="936180" y="174866"/>
                  </a:lnTo>
                  <a:lnTo>
                    <a:pt x="941451" y="129235"/>
                  </a:lnTo>
                  <a:lnTo>
                    <a:pt x="940119" y="105549"/>
                  </a:lnTo>
                  <a:lnTo>
                    <a:pt x="929503" y="63568"/>
                  </a:lnTo>
                  <a:lnTo>
                    <a:pt x="908411" y="29400"/>
                  </a:lnTo>
                  <a:lnTo>
                    <a:pt x="877843" y="6759"/>
                  </a:lnTo>
                  <a:lnTo>
                    <a:pt x="8591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506982" y="5803798"/>
            <a:ext cx="91967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463550" algn="l"/>
                <a:tab pos="1287780" algn="l"/>
                <a:tab pos="2010410" algn="l"/>
                <a:tab pos="2820035" algn="l"/>
                <a:tab pos="3442970" algn="l"/>
                <a:tab pos="5887720" algn="l"/>
                <a:tab pos="8858885" algn="l"/>
              </a:tabLst>
            </a:pPr>
            <a:r>
              <a:rPr sz="2200" spc="3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44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	</a:t>
            </a:r>
            <a:r>
              <a:rPr sz="2200" spc="3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5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3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35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5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	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2200" spc="12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200" spc="3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44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	</a:t>
            </a:r>
            <a:r>
              <a:rPr sz="2200" spc="40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400" spc="60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4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2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35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52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	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+ 𝛼	</a:t>
            </a:r>
            <a:r>
              <a:rPr sz="2200" spc="20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2400" spc="30" baseline="-15625" dirty="0">
                <a:solidFill>
                  <a:srgbClr val="6FAC46"/>
                </a:solidFill>
                <a:latin typeface="Cambria Math"/>
                <a:cs typeface="Cambria Math"/>
              </a:rPr>
              <a:t>𝑡+1</a:t>
            </a:r>
            <a:r>
              <a:rPr sz="2400" spc="330" baseline="-15625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200" spc="15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200" spc="10" dirty="0">
                <a:solidFill>
                  <a:srgbClr val="6FAC46"/>
                </a:solidFill>
                <a:latin typeface="Cambria Math"/>
                <a:cs typeface="Cambria Math"/>
              </a:rPr>
              <a:t>𝛾</a:t>
            </a:r>
            <a:r>
              <a:rPr sz="2200" spc="10" dirty="0">
                <a:solidFill>
                  <a:srgbClr val="F98300"/>
                </a:solidFill>
                <a:latin typeface="Cambria Math"/>
                <a:cs typeface="Cambria Math"/>
              </a:rPr>
              <a:t>∑</a:t>
            </a:r>
            <a:r>
              <a:rPr sz="2200" spc="10" dirty="0">
                <a:solidFill>
                  <a:srgbClr val="FF0000"/>
                </a:solidFill>
                <a:latin typeface="Cambria Math"/>
                <a:cs typeface="Cambria Math"/>
              </a:rPr>
              <a:t>𝜇 </a:t>
            </a:r>
            <a:r>
              <a:rPr sz="2200" spc="2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mbria Math"/>
                <a:cs typeface="Cambria Math"/>
              </a:rPr>
              <a:t>𝑎</a:t>
            </a:r>
            <a:r>
              <a:rPr sz="2200" spc="27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200" spc="5" dirty="0">
                <a:solidFill>
                  <a:srgbClr val="FF0000"/>
                </a:solidFill>
                <a:latin typeface="Cambria Math"/>
                <a:cs typeface="Cambria Math"/>
              </a:rPr>
              <a:t>𝑆</a:t>
            </a:r>
            <a:r>
              <a:rPr sz="2400" spc="7" baseline="-15625" dirty="0">
                <a:solidFill>
                  <a:srgbClr val="FF0000"/>
                </a:solidFill>
                <a:latin typeface="Cambria Math"/>
                <a:cs typeface="Cambria Math"/>
              </a:rPr>
              <a:t>𝑡+1	</a:t>
            </a:r>
            <a:r>
              <a:rPr sz="2200" spc="4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60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200" spc="40" dirty="0">
                <a:solidFill>
                  <a:srgbClr val="00AFEF"/>
                </a:solidFill>
                <a:latin typeface="Cambria Math"/>
                <a:cs typeface="Cambria Math"/>
              </a:rPr>
              <a:t>(𝑆</a:t>
            </a:r>
            <a:r>
              <a:rPr sz="2400" spc="60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𝑡+1</a:t>
            </a:r>
            <a:r>
              <a:rPr sz="2200" spc="4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25" dirty="0">
                <a:solidFill>
                  <a:srgbClr val="00AFEF"/>
                </a:solidFill>
                <a:latin typeface="Cambria Math"/>
                <a:cs typeface="Cambria Math"/>
              </a:rPr>
              <a:t>𝑎)</a:t>
            </a:r>
            <a:r>
              <a:rPr sz="220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−</a:t>
            </a:r>
            <a:r>
              <a:rPr sz="2200" spc="1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5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400" spc="75" baseline="-156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200" spc="50" dirty="0">
                <a:solidFill>
                  <a:srgbClr val="00AFEF"/>
                </a:solidFill>
                <a:latin typeface="Cambria Math"/>
                <a:cs typeface="Cambria Math"/>
              </a:rPr>
              <a:t>(𝑆</a:t>
            </a:r>
            <a:r>
              <a:rPr sz="2400" spc="75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5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200" spc="-13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7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400" spc="104" baseline="-156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200" spc="70" dirty="0">
                <a:solidFill>
                  <a:srgbClr val="00AFEF"/>
                </a:solidFill>
                <a:latin typeface="Cambria Math"/>
                <a:cs typeface="Cambria Math"/>
              </a:rPr>
              <a:t>)	</a:t>
            </a:r>
            <a:r>
              <a:rPr sz="2200" spc="-30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r>
              <a:rPr sz="2400" spc="-44" baseline="-15625" dirty="0">
                <a:solidFill>
                  <a:srgbClr val="AD78D5"/>
                </a:solidFill>
                <a:latin typeface="Cambria Math"/>
                <a:cs typeface="Cambria Math"/>
              </a:rPr>
              <a:t>𝑡</a:t>
            </a:r>
            <a:endParaRPr sz="2400" baseline="-15625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246122" y="3817746"/>
            <a:ext cx="7712709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170305" algn="l"/>
                <a:tab pos="2562225" algn="l"/>
                <a:tab pos="3140075" algn="l"/>
                <a:tab pos="7409180" algn="l"/>
              </a:tabLst>
            </a:pPr>
            <a:r>
              <a:rPr sz="2000" spc="3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175" spc="44" baseline="-15325" dirty="0">
                <a:solidFill>
                  <a:srgbClr val="00AFEF"/>
                </a:solidFill>
                <a:latin typeface="Cambria Math"/>
                <a:cs typeface="Cambria Math"/>
              </a:rPr>
              <a:t>𝜋 </a:t>
            </a:r>
            <a:r>
              <a:rPr sz="2175" spc="412" baseline="-1532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30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175" spc="44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30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2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175" spc="52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	</a:t>
            </a: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←</a:t>
            </a:r>
            <a:r>
              <a:rPr sz="2000" spc="12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spc="30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175" spc="44" baseline="-15325" dirty="0">
                <a:solidFill>
                  <a:srgbClr val="00AFEF"/>
                </a:solidFill>
                <a:latin typeface="Cambria Math"/>
                <a:cs typeface="Cambria Math"/>
              </a:rPr>
              <a:t>𝜋 </a:t>
            </a:r>
            <a:r>
              <a:rPr sz="2175" spc="412" baseline="-1532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𝑆</a:t>
            </a:r>
            <a:r>
              <a:rPr sz="2175" spc="52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2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35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175" spc="52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	</a:t>
            </a: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000" spc="1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𝛼	</a:t>
            </a:r>
            <a:r>
              <a:rPr sz="2000" spc="20" dirty="0">
                <a:solidFill>
                  <a:srgbClr val="6FAC46"/>
                </a:solidFill>
                <a:latin typeface="Cambria Math"/>
                <a:cs typeface="Cambria Math"/>
              </a:rPr>
              <a:t>𝑅</a:t>
            </a:r>
            <a:r>
              <a:rPr sz="2175" spc="30" baseline="-15325" dirty="0">
                <a:solidFill>
                  <a:srgbClr val="6FAC46"/>
                </a:solidFill>
                <a:latin typeface="Cambria Math"/>
                <a:cs typeface="Cambria Math"/>
              </a:rPr>
              <a:t>𝑡+1</a:t>
            </a:r>
            <a:r>
              <a:rPr sz="2175" spc="307" baseline="-15325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98300"/>
                </a:solidFill>
                <a:latin typeface="Cambria Math"/>
                <a:cs typeface="Cambria Math"/>
              </a:rPr>
              <a:t>+</a:t>
            </a:r>
            <a:r>
              <a:rPr sz="2000" spc="10" dirty="0">
                <a:solidFill>
                  <a:srgbClr val="F98300"/>
                </a:solidFill>
                <a:latin typeface="Cambria Math"/>
                <a:cs typeface="Cambria Math"/>
              </a:rPr>
              <a:t> </a:t>
            </a:r>
            <a:r>
              <a:rPr sz="2000" spc="-30" dirty="0">
                <a:solidFill>
                  <a:srgbClr val="6FAC46"/>
                </a:solidFill>
                <a:latin typeface="Cambria Math"/>
                <a:cs typeface="Cambria Math"/>
              </a:rPr>
              <a:t>𝛾➪</a:t>
            </a:r>
            <a:r>
              <a:rPr sz="2175" spc="-44" baseline="-15325" dirty="0">
                <a:solidFill>
                  <a:srgbClr val="6FAC46"/>
                </a:solidFill>
                <a:latin typeface="Cambria Math"/>
                <a:cs typeface="Cambria Math"/>
              </a:rPr>
              <a:t>𝜇</a:t>
            </a:r>
            <a:r>
              <a:rPr sz="2000" spc="-30" dirty="0">
                <a:solidFill>
                  <a:srgbClr val="6FAC46"/>
                </a:solidFill>
                <a:latin typeface="Cambria Math"/>
                <a:cs typeface="Cambria Math"/>
              </a:rPr>
              <a:t>(𝐺</a:t>
            </a:r>
            <a:r>
              <a:rPr sz="2175" spc="-44" baseline="-15325" dirty="0">
                <a:solidFill>
                  <a:srgbClr val="6FAC46"/>
                </a:solidFill>
                <a:latin typeface="Cambria Math"/>
                <a:cs typeface="Cambria Math"/>
              </a:rPr>
              <a:t>𝑡</a:t>
            </a:r>
            <a:r>
              <a:rPr sz="2000" spc="-30" dirty="0">
                <a:solidFill>
                  <a:srgbClr val="6FAC46"/>
                </a:solidFill>
                <a:latin typeface="Cambria Math"/>
                <a:cs typeface="Cambria Math"/>
              </a:rPr>
              <a:t>|𝑆</a:t>
            </a:r>
            <a:r>
              <a:rPr sz="2175" spc="-44" baseline="-15325" dirty="0">
                <a:solidFill>
                  <a:srgbClr val="6FAC46"/>
                </a:solidFill>
                <a:latin typeface="Cambria Math"/>
                <a:cs typeface="Cambria Math"/>
              </a:rPr>
              <a:t>𝑡+1</a:t>
            </a:r>
            <a:r>
              <a:rPr sz="2175" spc="472" baseline="-15325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6FAC46"/>
                </a:solidFill>
                <a:latin typeface="Cambria Math"/>
                <a:cs typeface="Cambria Math"/>
              </a:rPr>
              <a:t>=</a:t>
            </a:r>
            <a:r>
              <a:rPr sz="2000" spc="120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000" spc="-5" dirty="0">
                <a:solidFill>
                  <a:srgbClr val="6FAC46"/>
                </a:solidFill>
                <a:latin typeface="Cambria Math"/>
                <a:cs typeface="Cambria Math"/>
              </a:rPr>
              <a:t>𝑠′)</a:t>
            </a:r>
            <a:r>
              <a:rPr sz="2000" dirty="0">
                <a:solidFill>
                  <a:srgbClr val="6FAC46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AFEF"/>
                </a:solidFill>
                <a:latin typeface="Cambria Math"/>
                <a:cs typeface="Cambria Math"/>
              </a:rPr>
              <a:t>−</a:t>
            </a:r>
            <a:r>
              <a:rPr sz="2000" spc="1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𝑞</a:t>
            </a:r>
            <a:r>
              <a:rPr sz="2175" spc="67" baseline="-15325" dirty="0">
                <a:solidFill>
                  <a:srgbClr val="00AFEF"/>
                </a:solidFill>
                <a:latin typeface="Cambria Math"/>
                <a:cs typeface="Cambria Math"/>
              </a:rPr>
              <a:t>𝜋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(𝑆</a:t>
            </a:r>
            <a:r>
              <a:rPr sz="2175" spc="67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45" dirty="0">
                <a:solidFill>
                  <a:srgbClr val="00AFEF"/>
                </a:solidFill>
                <a:latin typeface="Cambria Math"/>
                <a:cs typeface="Cambria Math"/>
              </a:rPr>
              <a:t>,</a:t>
            </a:r>
            <a:r>
              <a:rPr sz="2000" spc="-105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000" spc="60" dirty="0">
                <a:solidFill>
                  <a:srgbClr val="00AFEF"/>
                </a:solidFill>
                <a:latin typeface="Cambria Math"/>
                <a:cs typeface="Cambria Math"/>
              </a:rPr>
              <a:t>𝐴</a:t>
            </a:r>
            <a:r>
              <a:rPr sz="2175" spc="89" baseline="-15325" dirty="0">
                <a:solidFill>
                  <a:srgbClr val="00AFEF"/>
                </a:solidFill>
                <a:latin typeface="Cambria Math"/>
                <a:cs typeface="Cambria Math"/>
              </a:rPr>
              <a:t>𝑡</a:t>
            </a:r>
            <a:r>
              <a:rPr sz="2000" spc="60" dirty="0">
                <a:solidFill>
                  <a:srgbClr val="00AFEF"/>
                </a:solidFill>
                <a:latin typeface="Cambria Math"/>
                <a:cs typeface="Cambria Math"/>
              </a:rPr>
              <a:t>)	</a:t>
            </a:r>
            <a:r>
              <a:rPr sz="2000" spc="-20" dirty="0">
                <a:solidFill>
                  <a:srgbClr val="AD78D5"/>
                </a:solidFill>
                <a:latin typeface="Cambria Math"/>
                <a:cs typeface="Cambria Math"/>
              </a:rPr>
              <a:t>𝐸</a:t>
            </a:r>
            <a:r>
              <a:rPr sz="2175" spc="-30" baseline="-15325" dirty="0">
                <a:solidFill>
                  <a:srgbClr val="AD78D5"/>
                </a:solidFill>
                <a:latin typeface="Cambria Math"/>
                <a:cs typeface="Cambria Math"/>
              </a:rPr>
              <a:t>𝑡</a:t>
            </a:r>
            <a:endParaRPr sz="2175" baseline="-15325">
              <a:latin typeface="Cambria Math"/>
              <a:cs typeface="Cambria Math"/>
            </a:endParaRPr>
          </a:p>
          <a:p>
            <a:pPr marL="3542029">
              <a:lnSpc>
                <a:spcPct val="100000"/>
              </a:lnSpc>
              <a:spcBef>
                <a:spcPts val="1930"/>
              </a:spcBef>
            </a:pPr>
            <a:r>
              <a:rPr sz="1400" spc="-5" dirty="0">
                <a:solidFill>
                  <a:srgbClr val="F98300"/>
                </a:solidFill>
                <a:latin typeface="Calibri"/>
                <a:cs typeface="Calibri"/>
              </a:rPr>
              <a:t>Ce que</a:t>
            </a:r>
            <a:r>
              <a:rPr sz="1400" dirty="0">
                <a:solidFill>
                  <a:srgbClr val="F983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98300"/>
                </a:solidFill>
                <a:latin typeface="Calibri"/>
                <a:cs typeface="Calibri"/>
              </a:rPr>
              <a:t>l’on</a:t>
            </a:r>
            <a:r>
              <a:rPr sz="1400" spc="-10" dirty="0">
                <a:solidFill>
                  <a:srgbClr val="F98300"/>
                </a:solidFill>
                <a:latin typeface="Calibri"/>
                <a:cs typeface="Calibri"/>
              </a:rPr>
              <a:t> ferait avec</a:t>
            </a:r>
            <a:r>
              <a:rPr sz="1400" spc="-5" dirty="0">
                <a:solidFill>
                  <a:srgbClr val="F983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98300"/>
                </a:solidFill>
                <a:latin typeface="Calibri"/>
                <a:cs typeface="Calibri"/>
              </a:rPr>
              <a:t>notre</a:t>
            </a:r>
            <a:r>
              <a:rPr sz="1400" dirty="0">
                <a:solidFill>
                  <a:srgbClr val="F983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98300"/>
                </a:solidFill>
                <a:latin typeface="Calibri"/>
                <a:cs typeface="Calibri"/>
              </a:rPr>
              <a:t>politique</a:t>
            </a:r>
            <a:r>
              <a:rPr sz="1400" spc="15" dirty="0">
                <a:solidFill>
                  <a:srgbClr val="F983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98300"/>
                </a:solidFill>
                <a:latin typeface="Calibri"/>
                <a:cs typeface="Calibri"/>
              </a:rPr>
              <a:t>finale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D9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31271</TotalTime>
  <Words>5987</Words>
  <Application>Microsoft Office PowerPoint</Application>
  <PresentationFormat>Widescreen</PresentationFormat>
  <Paragraphs>1050</Paragraphs>
  <Slides>93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Calibri</vt:lpstr>
      <vt:lpstr>Calibri Light</vt:lpstr>
      <vt:lpstr>Cambria Math</vt:lpstr>
      <vt:lpstr>Lucida Grande</vt:lpstr>
      <vt:lpstr>Roboto</vt:lpstr>
      <vt:lpstr>Office Theme</vt:lpstr>
      <vt:lpstr>PowerPoint Presentation</vt:lpstr>
      <vt:lpstr>PowerPoint Presentation</vt:lpstr>
      <vt:lpstr>PowerPoint Presentation</vt:lpstr>
      <vt:lpstr>Principe du RL : interaction env./agent</vt:lpstr>
      <vt:lpstr>Principe du RL : la politique</vt:lpstr>
      <vt:lpstr>Principe du RL : transitions et épisodes</vt:lpstr>
      <vt:lpstr>Principe du RL : gain futur</vt:lpstr>
      <vt:lpstr>Principe du 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RL – Evaluation – Différence temporelle généralisée</vt:lpstr>
      <vt:lpstr>RL – SARSA</vt:lpstr>
      <vt:lpstr>RL – Off-policy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Fédérico (Student at CentraleSupelec)</dc:creator>
  <cp:lastModifiedBy>Timothé Boulet</cp:lastModifiedBy>
  <cp:revision>28</cp:revision>
  <dcterms:created xsi:type="dcterms:W3CDTF">2022-07-01T12:54:52Z</dcterms:created>
  <dcterms:modified xsi:type="dcterms:W3CDTF">2022-09-18T22:15:58Z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2022-07-01T00:00:00Z</vt:filetime>
  </property>
</Properties>
</file>